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348" r:id="rId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D80E4A-1BFB-40DB-87E0-73C596973EA5}" v="2" dt="2025-08-06T00:49:29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tta Arellano" userId="d4d78521090e4c6c" providerId="LiveId" clId="{B3D80E4A-1BFB-40DB-87E0-73C596973EA5}"/>
    <pc:docChg chg="custSel delSld modSld sldOrd">
      <pc:chgData name="Loretta Arellano" userId="d4d78521090e4c6c" providerId="LiveId" clId="{B3D80E4A-1BFB-40DB-87E0-73C596973EA5}" dt="2025-08-19T00:09:48.680" v="347" actId="2696"/>
      <pc:docMkLst>
        <pc:docMk/>
      </pc:docMkLst>
      <pc:sldChg chg="del ord">
        <pc:chgData name="Loretta Arellano" userId="d4d78521090e4c6c" providerId="LiveId" clId="{B3D80E4A-1BFB-40DB-87E0-73C596973EA5}" dt="2025-08-19T00:09:48.680" v="347" actId="2696"/>
        <pc:sldMkLst>
          <pc:docMk/>
          <pc:sldMk cId="2256542860" sldId="265"/>
        </pc:sldMkLst>
      </pc:sldChg>
      <pc:sldChg chg="modSp mod">
        <pc:chgData name="Loretta Arellano" userId="d4d78521090e4c6c" providerId="LiveId" clId="{B3D80E4A-1BFB-40DB-87E0-73C596973EA5}" dt="2025-08-19T00:09:38.810" v="346" actId="20577"/>
        <pc:sldMkLst>
          <pc:docMk/>
          <pc:sldMk cId="275600394" sldId="299"/>
        </pc:sldMkLst>
        <pc:spChg chg="mod">
          <ac:chgData name="Loretta Arellano" userId="d4d78521090e4c6c" providerId="LiveId" clId="{B3D80E4A-1BFB-40DB-87E0-73C596973EA5}" dt="2025-08-19T00:09:38.810" v="346" actId="20577"/>
          <ac:spMkLst>
            <pc:docMk/>
            <pc:sldMk cId="275600394" sldId="299"/>
            <ac:spMk id="3" creationId="{869A49A8-42E4-DC97-1B56-3D7696AE0B0C}"/>
          </ac:spMkLst>
        </pc:spChg>
      </pc:sldChg>
      <pc:sldChg chg="del">
        <pc:chgData name="Loretta Arellano" userId="d4d78521090e4c6c" providerId="LiveId" clId="{B3D80E4A-1BFB-40DB-87E0-73C596973EA5}" dt="2025-08-06T00:42:14.205" v="0" actId="2696"/>
        <pc:sldMkLst>
          <pc:docMk/>
          <pc:sldMk cId="1504811223" sldId="302"/>
        </pc:sldMkLst>
      </pc:sldChg>
      <pc:sldChg chg="modSp mod ord">
        <pc:chgData name="Loretta Arellano" userId="d4d78521090e4c6c" providerId="LiveId" clId="{B3D80E4A-1BFB-40DB-87E0-73C596973EA5}" dt="2025-08-06T00:51:45.313" v="342" actId="20577"/>
        <pc:sldMkLst>
          <pc:docMk/>
          <pc:sldMk cId="2897789865" sldId="303"/>
        </pc:sldMkLst>
        <pc:spChg chg="mod">
          <ac:chgData name="Loretta Arellano" userId="d4d78521090e4c6c" providerId="LiveId" clId="{B3D80E4A-1BFB-40DB-87E0-73C596973EA5}" dt="2025-08-06T00:42:45.779" v="32" actId="20577"/>
          <ac:spMkLst>
            <pc:docMk/>
            <pc:sldMk cId="2897789865" sldId="303"/>
            <ac:spMk id="2" creationId="{2E71F8EE-CBD2-F0AD-FA8B-D24BB95CF8E8}"/>
          </ac:spMkLst>
        </pc:spChg>
        <pc:spChg chg="mod">
          <ac:chgData name="Loretta Arellano" userId="d4d78521090e4c6c" providerId="LiveId" clId="{B3D80E4A-1BFB-40DB-87E0-73C596973EA5}" dt="2025-08-06T00:51:45.313" v="342" actId="20577"/>
          <ac:spMkLst>
            <pc:docMk/>
            <pc:sldMk cId="2897789865" sldId="303"/>
            <ac:spMk id="5" creationId="{39D1D987-4273-D6DA-C7C2-B358E16AE410}"/>
          </ac:spMkLst>
        </pc:spChg>
        <pc:spChg chg="mod">
          <ac:chgData name="Loretta Arellano" userId="d4d78521090e4c6c" providerId="LiveId" clId="{B3D80E4A-1BFB-40DB-87E0-73C596973EA5}" dt="2025-08-06T00:45:07.948" v="191" actId="20577"/>
          <ac:spMkLst>
            <pc:docMk/>
            <pc:sldMk cId="2897789865" sldId="303"/>
            <ac:spMk id="7" creationId="{468050E8-C77C-805C-7381-0DF4C43CC231}"/>
          </ac:spMkLst>
        </pc:spChg>
        <pc:spChg chg="mod">
          <ac:chgData name="Loretta Arellano" userId="d4d78521090e4c6c" providerId="LiveId" clId="{B3D80E4A-1BFB-40DB-87E0-73C596973EA5}" dt="2025-08-06T00:45:14.829" v="207" actId="20577"/>
          <ac:spMkLst>
            <pc:docMk/>
            <pc:sldMk cId="2897789865" sldId="303"/>
            <ac:spMk id="11" creationId="{30B8D5C9-231A-0940-C4F2-71F806B64E34}"/>
          </ac:spMkLst>
        </pc:spChg>
        <pc:spChg chg="mod">
          <ac:chgData name="Loretta Arellano" userId="d4d78521090e4c6c" providerId="LiveId" clId="{B3D80E4A-1BFB-40DB-87E0-73C596973EA5}" dt="2025-08-06T00:43:58.661" v="121" actId="20577"/>
          <ac:spMkLst>
            <pc:docMk/>
            <pc:sldMk cId="2897789865" sldId="303"/>
            <ac:spMk id="14" creationId="{CEE6DEA0-9A6F-20A0-A3DD-D1E267FD1CF0}"/>
          </ac:spMkLst>
        </pc:spChg>
      </pc:sldChg>
      <pc:sldChg chg="modSp mod">
        <pc:chgData name="Loretta Arellano" userId="d4d78521090e4c6c" providerId="LiveId" clId="{B3D80E4A-1BFB-40DB-87E0-73C596973EA5}" dt="2025-08-06T00:50:28.092" v="327" actId="108"/>
        <pc:sldMkLst>
          <pc:docMk/>
          <pc:sldMk cId="3712545320" sldId="348"/>
        </pc:sldMkLst>
        <pc:spChg chg="mod">
          <ac:chgData name="Loretta Arellano" userId="d4d78521090e4c6c" providerId="LiveId" clId="{B3D80E4A-1BFB-40DB-87E0-73C596973EA5}" dt="2025-08-06T00:42:54.534" v="51" actId="20577"/>
          <ac:spMkLst>
            <pc:docMk/>
            <pc:sldMk cId="3712545320" sldId="348"/>
            <ac:spMk id="2" creationId="{2E71F8EE-CBD2-F0AD-FA8B-D24BB95CF8E8}"/>
          </ac:spMkLst>
        </pc:spChg>
        <pc:spChg chg="mod">
          <ac:chgData name="Loretta Arellano" userId="d4d78521090e4c6c" providerId="LiveId" clId="{B3D80E4A-1BFB-40DB-87E0-73C596973EA5}" dt="2025-08-06T00:45:52.009" v="232" actId="20577"/>
          <ac:spMkLst>
            <pc:docMk/>
            <pc:sldMk cId="3712545320" sldId="348"/>
            <ac:spMk id="5" creationId="{39D1D987-4273-D6DA-C7C2-B358E16AE410}"/>
          </ac:spMkLst>
        </pc:spChg>
        <pc:spChg chg="mod">
          <ac:chgData name="Loretta Arellano" userId="d4d78521090e4c6c" providerId="LiveId" clId="{B3D80E4A-1BFB-40DB-87E0-73C596973EA5}" dt="2025-08-06T00:46:20.272" v="264" actId="20577"/>
          <ac:spMkLst>
            <pc:docMk/>
            <pc:sldMk cId="3712545320" sldId="348"/>
            <ac:spMk id="7" creationId="{468050E8-C77C-805C-7381-0DF4C43CC231}"/>
          </ac:spMkLst>
        </pc:spChg>
        <pc:spChg chg="mod">
          <ac:chgData name="Loretta Arellano" userId="d4d78521090e4c6c" providerId="LiveId" clId="{B3D80E4A-1BFB-40DB-87E0-73C596973EA5}" dt="2025-08-06T00:46:38.270" v="265" actId="14100"/>
          <ac:spMkLst>
            <pc:docMk/>
            <pc:sldMk cId="3712545320" sldId="348"/>
            <ac:spMk id="11" creationId="{30B8D5C9-231A-0940-C4F2-71F806B64E34}"/>
          </ac:spMkLst>
        </pc:spChg>
        <pc:spChg chg="mod">
          <ac:chgData name="Loretta Arellano" userId="d4d78521090e4c6c" providerId="LiveId" clId="{B3D80E4A-1BFB-40DB-87E0-73C596973EA5}" dt="2025-08-06T00:50:28.092" v="327" actId="108"/>
          <ac:spMkLst>
            <pc:docMk/>
            <pc:sldMk cId="3712545320" sldId="348"/>
            <ac:spMk id="14" creationId="{CEE6DEA0-9A6F-20A0-A3DD-D1E267FD1C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D68EB2B-D7C9-4B37-AB38-D98956AC9D9B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04385C5-F181-4DE0-8869-409381CBFDD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4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B9B69D84-949F-43D4-8162-107D155DA1C3}" type="slidenum">
              <a:rPr lang="en-US" smtClean="0"/>
              <a:t>‹N°›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826176"/>
            <a:ext cx="1942592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5" y="826176"/>
            <a:ext cx="2592832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8" y="826176"/>
            <a:ext cx="3153664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95" y="826176"/>
            <a:ext cx="2609088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88" y="826176"/>
            <a:ext cx="1999488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6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379275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14382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792802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25626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49397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837469"/>
            <a:ext cx="5181600" cy="2780907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6240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815898"/>
            <a:ext cx="51816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2837469"/>
            <a:ext cx="5181600" cy="2780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479671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5181600" cy="1833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47706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838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00438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2" y="1825625"/>
            <a:ext cx="4026031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5052769" y="1825625"/>
            <a:ext cx="6301033" cy="3792539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60010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88817"/>
            <a:ext cx="51816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1825626"/>
            <a:ext cx="51816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178705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17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2837467"/>
            <a:ext cx="10515600" cy="213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977353"/>
            <a:ext cx="10515600" cy="662891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612400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4006392"/>
            <a:ext cx="5181600" cy="1611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4006391"/>
            <a:ext cx="51816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40122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B9B69D84-949F-43D4-8162-107D155DA1C3}" type="slidenum">
              <a:rPr lang="en-US" smtClean="0"/>
              <a:t>‹N°›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24384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438400" y="870069"/>
            <a:ext cx="24384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4876800" y="870069"/>
            <a:ext cx="24384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870069"/>
            <a:ext cx="2438400" cy="24384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9753600" y="870069"/>
            <a:ext cx="2438400" cy="24384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2544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6627829" cy="2887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13402"/>
            <a:ext cx="6627829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616858" y="1825625"/>
            <a:ext cx="3736943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939298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4071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757C8F-149D-4D58-A99C-DDCCF499EF72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B69D84-949F-43D4-8162-107D155DA1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53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9976"/>
            <a:ext cx="12192000" cy="2478024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84" y="6301715"/>
            <a:ext cx="784709" cy="506141"/>
          </a:xfrm>
        </p:spPr>
        <p:txBody>
          <a:bodyPr/>
          <a:lstStyle>
            <a:lvl1pPr>
              <a:defRPr b="1">
                <a:solidFill>
                  <a:srgbClr val="0067A2"/>
                </a:solidFill>
              </a:defRPr>
            </a:lvl1pPr>
          </a:lstStyle>
          <a:p>
            <a:fld id="{B9B69D84-949F-43D4-8162-107D155DA1C3}" type="slidenum">
              <a:rPr lang="en-US" smtClean="0"/>
              <a:t>‹N°›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11" y="6141216"/>
            <a:ext cx="2813540" cy="716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1" y="6320002"/>
            <a:ext cx="1632740" cy="35757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9081" y="634300"/>
            <a:ext cx="11024940" cy="1244183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b="1">
                <a:ln>
                  <a:noFill/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49081" y="2580209"/>
            <a:ext cx="11024940" cy="2896699"/>
          </a:xfrm>
          <a:noFill/>
          <a:ln>
            <a:noFill/>
          </a:ln>
        </p:spPr>
        <p:txBody>
          <a:bodyPr>
            <a:normAutofit/>
          </a:bodyPr>
          <a:lstStyle>
            <a:lvl1pPr marL="285750" indent="-285750">
              <a:buClr>
                <a:srgbClr val="0067A2"/>
              </a:buClr>
              <a:buSzPct val="150000"/>
              <a:buFont typeface="Arial" charset="0"/>
              <a:buChar char="•"/>
              <a:defRPr sz="1400" b="0">
                <a:ln>
                  <a:noFill/>
                </a:ln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49081" y="2021701"/>
            <a:ext cx="11024940" cy="421697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Clr>
                <a:srgbClr val="0067A2"/>
              </a:buClr>
              <a:buFont typeface="Arial" charset="0"/>
              <a:buNone/>
              <a:defRPr sz="1400" b="0">
                <a:ln>
                  <a:noFill/>
                </a:ln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589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B9B69D84-949F-43D4-8162-107D155DA1C3}" type="slidenum">
              <a:rPr lang="en-US" smtClean="0"/>
              <a:t>‹N°›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826176"/>
            <a:ext cx="1942592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5" y="826176"/>
            <a:ext cx="2592832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8" y="826176"/>
            <a:ext cx="3153664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95" y="826176"/>
            <a:ext cx="2609088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88" y="826176"/>
            <a:ext cx="1999488" cy="32186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7" y="5508531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7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B9B69D84-949F-43D4-8162-107D155DA1C3}" type="slidenum">
              <a:rPr lang="en-US" smtClean="0"/>
              <a:t>‹N°›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2438400" cy="24384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438400" y="870069"/>
            <a:ext cx="24384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4876800" y="870069"/>
            <a:ext cx="24384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870069"/>
            <a:ext cx="24384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9753600" y="870069"/>
            <a:ext cx="2438400" cy="24384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7" y="5508531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0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B9B69D84-949F-43D4-8162-107D155DA1C3}" type="slidenum">
              <a:rPr lang="en-US" smtClean="0"/>
              <a:t>‹N°›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10E0B8E-7552-410A-9305-A87DE1912F3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151948" y="414324"/>
            <a:ext cx="13798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B9B69D84-949F-43D4-8162-107D155DA1C3}" type="slidenum">
              <a:rPr lang="en-US" smtClean="0"/>
              <a:t>‹N°›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289" y="470090"/>
            <a:ext cx="1209329" cy="12267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878" y="1095103"/>
            <a:ext cx="1790737" cy="18081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3725" y="-4064"/>
            <a:ext cx="3112713" cy="31747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091" y="2785395"/>
            <a:ext cx="2191909" cy="2569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3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‹N°›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5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25476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73029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88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13762" y="6205392"/>
            <a:ext cx="6488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6A1"/>
                </a:solidFill>
              </a:defRPr>
            </a:lvl1pPr>
          </a:lstStyle>
          <a:p>
            <a:fld id="{B9B69D84-949F-43D4-8162-107D155DA1C3}" type="slidenum">
              <a:rPr lang="en-US" smtClean="0"/>
              <a:t>‹N°›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2" r:id="rId21"/>
    <p:sldLayoutId id="2147483683" r:id="rId22"/>
    <p:sldLayoutId id="2147483684" r:id="rId2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85775-4936-7E79-8878-66F7B1DC6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" name="Google Shape;87;p1">
            <a:extLst>
              <a:ext uri="{FF2B5EF4-FFF2-40B4-BE49-F238E27FC236}">
                <a16:creationId xmlns:a16="http://schemas.microsoft.com/office/drawing/2014/main" id="{A16F54C2-5D9E-C67F-2FB2-EA69BEB03E19}"/>
              </a:ext>
            </a:extLst>
          </p:cNvPr>
          <p:cNvSpPr txBox="1"/>
          <p:nvPr/>
        </p:nvSpPr>
        <p:spPr>
          <a:xfrm>
            <a:off x="273133" y="3394802"/>
            <a:ext cx="5665651" cy="25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267" tIns="0" rIns="58267" bIns="0" anchor="t" anchorCtr="0">
            <a:noAutofit/>
          </a:bodyPr>
          <a:lstStyle/>
          <a:p>
            <a:r>
              <a:rPr lang="en-US" sz="1600" u="sng" dirty="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Personal</a:t>
            </a:r>
            <a:endParaRPr lang="en-US" sz="1600" u="sng" dirty="0">
              <a:solidFill>
                <a:srgbClr val="000000"/>
              </a:solidFill>
              <a:latin typeface="Libre Franklin"/>
              <a:ea typeface="Libre Franklin Medium"/>
              <a:cs typeface="Libre Franklin Medium"/>
              <a:sym typeface="Libre Franklin"/>
            </a:endParaRPr>
          </a:p>
          <a:p>
            <a:r>
              <a:rPr lang="en-US" sz="1600" dirty="0">
                <a:solidFill>
                  <a:srgbClr val="000000"/>
                </a:solidFill>
                <a:latin typeface="Libre Franklin Medium"/>
                <a:sym typeface="Libre Franklin"/>
              </a:rPr>
              <a:t>I am an ambitious and patient person who never gives up until I achieve my goals. </a:t>
            </a:r>
          </a:p>
          <a:p>
            <a:endParaRPr lang="en-US" sz="1600" dirty="0">
              <a:solidFill>
                <a:srgbClr val="000000"/>
              </a:solidFill>
              <a:latin typeface="Libre Franklin Medium"/>
              <a:sym typeface="Libre Franklin"/>
            </a:endParaRPr>
          </a:p>
          <a:p>
            <a:r>
              <a:rPr lang="en-US" sz="1600" dirty="0">
                <a:solidFill>
                  <a:srgbClr val="000000"/>
                </a:solidFill>
                <a:latin typeface="Libre Franklin Medium"/>
                <a:sym typeface="Libre Franklin"/>
              </a:rPr>
              <a:t>I’m drawn to places where the sea meets the mountain, where strength and serenity come together. </a:t>
            </a:r>
          </a:p>
          <a:p>
            <a:endParaRPr lang="en-US" sz="1600" dirty="0">
              <a:solidFill>
                <a:srgbClr val="000000"/>
              </a:solidFill>
              <a:latin typeface="Libre Franklin Medium"/>
              <a:sym typeface="Libre Franklin"/>
            </a:endParaRPr>
          </a:p>
          <a:p>
            <a:r>
              <a:rPr lang="en-US" sz="1600" dirty="0">
                <a:solidFill>
                  <a:srgbClr val="000000"/>
                </a:solidFill>
                <a:latin typeface="Libre Franklin Medium"/>
                <a:sym typeface="Libre Franklin"/>
              </a:rPr>
              <a:t>I chase my dreams with determination, and along the way, I try to help others as much as I can, believing that true purpose comes from perseverance and kindness.</a:t>
            </a:r>
            <a:endParaRPr sz="1600" dirty="0">
              <a:solidFill>
                <a:srgbClr val="000000"/>
              </a:solidFill>
              <a:latin typeface="Libre Franklin Medium"/>
            </a:endParaRPr>
          </a:p>
          <a:p>
            <a:pPr>
              <a:spcBef>
                <a:spcPts val="637"/>
              </a:spcBef>
            </a:pPr>
            <a:r>
              <a:rPr lang="en-US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 </a:t>
            </a:r>
            <a:endParaRPr sz="2800" dirty="0"/>
          </a:p>
          <a:p>
            <a:pPr>
              <a:spcBef>
                <a:spcPts val="637"/>
              </a:spcBef>
            </a:pPr>
            <a:r>
              <a:rPr lang="en-US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2800" dirty="0"/>
          </a:p>
          <a:p>
            <a:pPr>
              <a:spcBef>
                <a:spcPts val="637"/>
              </a:spcBef>
            </a:pPr>
            <a:r>
              <a:rPr lang="en-US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2800" dirty="0"/>
          </a:p>
          <a:p>
            <a:pPr>
              <a:spcBef>
                <a:spcPts val="637"/>
              </a:spcBef>
            </a:pPr>
            <a:r>
              <a:rPr lang="en-US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2800" dirty="0"/>
          </a:p>
        </p:txBody>
      </p:sp>
      <p:sp>
        <p:nvSpPr>
          <p:cNvPr id="13" name="Google Shape;88;p1">
            <a:extLst>
              <a:ext uri="{FF2B5EF4-FFF2-40B4-BE49-F238E27FC236}">
                <a16:creationId xmlns:a16="http://schemas.microsoft.com/office/drawing/2014/main" id="{E4410435-8378-FAD3-B5EF-69295022B583}"/>
              </a:ext>
            </a:extLst>
          </p:cNvPr>
          <p:cNvSpPr txBox="1"/>
          <p:nvPr/>
        </p:nvSpPr>
        <p:spPr>
          <a:xfrm>
            <a:off x="6419318" y="653077"/>
            <a:ext cx="5432211" cy="226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u="sng" dirty="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Professional Profile/</a:t>
            </a:r>
            <a:r>
              <a:rPr lang="en-US" sz="1600" u="sng" dirty="0" err="1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Biosketch</a:t>
            </a:r>
            <a:endParaRPr sz="1600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indent="-285750">
              <a:spcBef>
                <a:spcPts val="637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Libre Franklin Medium"/>
              </a:rPr>
              <a:t>Dr/Eng in Computer Science.</a:t>
            </a:r>
          </a:p>
          <a:p>
            <a:pPr marL="285750" indent="-285750">
              <a:spcBef>
                <a:spcPts val="637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Libre Franklin Medium"/>
              </a:rPr>
              <a:t>Development of intelligent, energy-efficient, and ethically aligned AI systems.</a:t>
            </a:r>
          </a:p>
          <a:p>
            <a:pPr marL="285750" indent="-285750">
              <a:spcBef>
                <a:spcPts val="637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Libre Franklin Medium"/>
                <a:sym typeface="Libre Franklin"/>
              </a:rPr>
              <a:t>Raise awareness about rethinking AI to promote sustainable, energy-efficient, and inclusive intelligent systems.</a:t>
            </a:r>
          </a:p>
          <a:p>
            <a:pPr marL="285750" indent="-285750">
              <a:spcBef>
                <a:spcPts val="637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Libre Franklin Medium"/>
              </a:rPr>
              <a:t>Publication in top-tier venues and serves as a reviewer for IEEE and major AI conferences/ journals.</a:t>
            </a:r>
          </a:p>
          <a:p>
            <a:pPr>
              <a:spcBef>
                <a:spcPts val="637"/>
              </a:spcBef>
            </a:pPr>
            <a:endParaRPr sz="2800" dirty="0"/>
          </a:p>
        </p:txBody>
      </p:sp>
      <p:sp>
        <p:nvSpPr>
          <p:cNvPr id="15" name="Google Shape;90;p1">
            <a:extLst>
              <a:ext uri="{FF2B5EF4-FFF2-40B4-BE49-F238E27FC236}">
                <a16:creationId xmlns:a16="http://schemas.microsoft.com/office/drawing/2014/main" id="{45ABD675-6B06-A6F3-1B8E-E7D55F924843}"/>
              </a:ext>
            </a:extLst>
          </p:cNvPr>
          <p:cNvSpPr txBox="1"/>
          <p:nvPr/>
        </p:nvSpPr>
        <p:spPr>
          <a:xfrm>
            <a:off x="2241676" y="838047"/>
            <a:ext cx="3771045" cy="188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637"/>
              </a:spcBef>
            </a:pPr>
            <a:r>
              <a:rPr lang="en-US" sz="1600" b="1" dirty="0">
                <a:solidFill>
                  <a:srgbClr val="000000"/>
                </a:solidFill>
                <a:latin typeface="Libre Franklin Medium"/>
                <a:sym typeface="Libre Franklin Medium"/>
              </a:rPr>
              <a:t>Rahma Fourati</a:t>
            </a:r>
          </a:p>
          <a:p>
            <a:pPr marL="285750" indent="-285750">
              <a:spcBef>
                <a:spcPts val="637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  <a:latin typeface="Libre Franklin Medium"/>
                <a:sym typeface="Libre Franklin"/>
              </a:rPr>
              <a:t>IEEE </a:t>
            </a:r>
            <a:r>
              <a:rPr lang="fr-FR" sz="1600" dirty="0" err="1">
                <a:solidFill>
                  <a:srgbClr val="000000"/>
                </a:solidFill>
                <a:latin typeface="Libre Franklin Medium"/>
                <a:sym typeface="Libre Franklin"/>
              </a:rPr>
              <a:t>Tunisia</a:t>
            </a:r>
            <a:r>
              <a:rPr lang="fr-FR" sz="1600" dirty="0">
                <a:solidFill>
                  <a:srgbClr val="000000"/>
                </a:solidFill>
                <a:latin typeface="Libre Franklin Medium"/>
                <a:sym typeface="Libre Franklin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Libre Franklin Medium"/>
                <a:sym typeface="Libre Franklin"/>
              </a:rPr>
              <a:t>Systems</a:t>
            </a:r>
            <a:r>
              <a:rPr lang="fr-FR" sz="1600" dirty="0">
                <a:solidFill>
                  <a:srgbClr val="000000"/>
                </a:solidFill>
                <a:latin typeface="Libre Franklin Medium"/>
                <a:sym typeface="Libre Franklin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Libre Franklin Medium"/>
                <a:sym typeface="Libre Franklin"/>
              </a:rPr>
              <a:t>Chapter</a:t>
            </a:r>
            <a:r>
              <a:rPr lang="fr-FR" sz="1600" dirty="0">
                <a:solidFill>
                  <a:srgbClr val="000000"/>
                </a:solidFill>
                <a:latin typeface="Libre Franklin Medium"/>
                <a:sym typeface="Libre Franklin"/>
              </a:rPr>
              <a:t> Chair</a:t>
            </a:r>
            <a:endParaRPr sz="1600" dirty="0">
              <a:solidFill>
                <a:srgbClr val="000000"/>
              </a:solidFill>
              <a:latin typeface="Libre Franklin Medium"/>
            </a:endParaRPr>
          </a:p>
          <a:p>
            <a:pPr marL="285750" indent="-285750">
              <a:spcBef>
                <a:spcPts val="637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Libre Franklin Medium"/>
                <a:sym typeface="Libre Franklin"/>
              </a:rPr>
              <a:t>Assistant Professor at Faculty of Law, Economics and Management Sciences of </a:t>
            </a:r>
            <a:r>
              <a:rPr lang="en-US" sz="1600" dirty="0" err="1">
                <a:solidFill>
                  <a:srgbClr val="000000"/>
                </a:solidFill>
                <a:latin typeface="Libre Franklin Medium"/>
                <a:sym typeface="Libre Franklin"/>
              </a:rPr>
              <a:t>Jendouba</a:t>
            </a:r>
            <a:r>
              <a:rPr lang="en-US" sz="1600" dirty="0">
                <a:solidFill>
                  <a:srgbClr val="000000"/>
                </a:solidFill>
                <a:latin typeface="Libre Franklin Medium"/>
                <a:sym typeface="Libre Franklin"/>
              </a:rPr>
              <a:t> (FSJEGJ), University of </a:t>
            </a:r>
            <a:r>
              <a:rPr lang="en-US" sz="1600" dirty="0" err="1">
                <a:solidFill>
                  <a:srgbClr val="000000"/>
                </a:solidFill>
                <a:latin typeface="Libre Franklin Medium"/>
                <a:sym typeface="Libre Franklin"/>
              </a:rPr>
              <a:t>Jendouba</a:t>
            </a:r>
            <a:r>
              <a:rPr lang="en-US" sz="1600" dirty="0">
                <a:solidFill>
                  <a:srgbClr val="000000"/>
                </a:solidFill>
                <a:latin typeface="Libre Franklin Medium"/>
                <a:sym typeface="Libre Franklin"/>
              </a:rPr>
              <a:t>, Tunisia</a:t>
            </a:r>
          </a:p>
          <a:p>
            <a:pPr>
              <a:spcBef>
                <a:spcPts val="637"/>
              </a:spcBef>
            </a:pPr>
            <a:r>
              <a:rPr lang="en-US" sz="1600" dirty="0">
                <a:solidFill>
                  <a:srgbClr val="000000"/>
                </a:solidFill>
                <a:latin typeface="Libre Franklin Medium"/>
                <a:sym typeface="Libre Franklin"/>
              </a:rPr>
              <a:t>rahma.fourati@ieee.org  </a:t>
            </a:r>
            <a:r>
              <a:rPr lang="en-US" sz="16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	</a:t>
            </a:r>
            <a:endParaRPr sz="1600" dirty="0"/>
          </a:p>
          <a:p>
            <a:pPr>
              <a:spcBef>
                <a:spcPts val="192"/>
              </a:spcBef>
            </a:pPr>
            <a:r>
              <a:rPr lang="en-US" sz="16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 </a:t>
            </a:r>
            <a:endParaRPr sz="1600" dirty="0"/>
          </a:p>
          <a:p>
            <a:pPr>
              <a:spcBef>
                <a:spcPts val="192"/>
              </a:spcBef>
            </a:pPr>
            <a:r>
              <a:rPr lang="en-US" sz="16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1600" dirty="0"/>
          </a:p>
          <a:p>
            <a:pPr>
              <a:spcBef>
                <a:spcPts val="637"/>
              </a:spcBef>
            </a:pPr>
            <a:r>
              <a:rPr lang="en-US" sz="16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1600" dirty="0"/>
          </a:p>
        </p:txBody>
      </p:sp>
      <p:sp>
        <p:nvSpPr>
          <p:cNvPr id="17" name="Google Shape;92;p1">
            <a:extLst>
              <a:ext uri="{FF2B5EF4-FFF2-40B4-BE49-F238E27FC236}">
                <a16:creationId xmlns:a16="http://schemas.microsoft.com/office/drawing/2014/main" id="{4A0C77CF-547A-DD9B-E43B-E38A832C3F90}"/>
              </a:ext>
            </a:extLst>
          </p:cNvPr>
          <p:cNvSpPr txBox="1"/>
          <p:nvPr/>
        </p:nvSpPr>
        <p:spPr>
          <a:xfrm>
            <a:off x="6265382" y="3281705"/>
            <a:ext cx="5586147" cy="309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>
                <a:latin typeface="Franklin Gothic Book" panose="020B0503020102020204" pitchFamily="34" charset="0"/>
                <a:sym typeface="Libre Franklin Medium"/>
              </a:rPr>
              <a:t>IEEE Experiences</a:t>
            </a:r>
          </a:p>
          <a:p>
            <a:pPr marL="285750" indent="-285750">
              <a:buClr>
                <a:srgbClr val="000000"/>
              </a:buClr>
              <a:buSzPts val="105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Libre Franklin Medium"/>
                <a:sym typeface="Libre Franklin"/>
              </a:rPr>
              <a:t>Senior Member of IEEE</a:t>
            </a:r>
          </a:p>
          <a:p>
            <a:pPr marL="285750" indent="-285750">
              <a:buClr>
                <a:srgbClr val="000000"/>
              </a:buClr>
              <a:buSzPts val="105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Libre Franklin Medium"/>
                <a:sym typeface="Libre Franklin"/>
              </a:rPr>
              <a:t>Chair of IEEE Systems Council, Tunisia Section (25-26)</a:t>
            </a:r>
          </a:p>
          <a:p>
            <a:pPr marL="285750" indent="-285750">
              <a:buClr>
                <a:srgbClr val="000000"/>
              </a:buClr>
              <a:buSzPts val="105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Libre Franklin Medium"/>
                <a:sym typeface="Libre Franklin"/>
              </a:rPr>
              <a:t>Vice Chair of IEEE Biometric Council, Tunisia Section (25-26)</a:t>
            </a:r>
          </a:p>
          <a:p>
            <a:pPr marL="285750" indent="-285750">
              <a:buClr>
                <a:srgbClr val="000000"/>
              </a:buClr>
              <a:buSzPts val="105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Libre Franklin Medium"/>
                <a:sym typeface="Libre Franklin"/>
              </a:rPr>
              <a:t>Secretary of IEEE Signal Processing Society, Tunisia Section (2025-2026)</a:t>
            </a:r>
          </a:p>
          <a:p>
            <a:pPr marL="285750" indent="-285750">
              <a:buClr>
                <a:srgbClr val="000000"/>
              </a:buClr>
              <a:buSzPts val="105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Libre Franklin Medium"/>
                <a:sym typeface="Libre Franklin"/>
              </a:rPr>
              <a:t>Vice Chair of IEEE Computational Intelligence Society, Tunisia Section Chapter (23-24)</a:t>
            </a:r>
          </a:p>
          <a:p>
            <a:pPr marL="285750" indent="-285750">
              <a:buClr>
                <a:srgbClr val="000000"/>
              </a:buClr>
              <a:buSzPts val="105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Libre Franklin Medium"/>
                <a:sym typeface="Libre Franklin"/>
              </a:rPr>
              <a:t>Chair of IEEE Computational Intelligence Society, Tunisia Section Chapter (21-222)</a:t>
            </a:r>
          </a:p>
          <a:p>
            <a:pPr marL="285750" indent="-285750">
              <a:buClr>
                <a:srgbClr val="000000"/>
              </a:buClr>
              <a:buSzPts val="105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Libre Franklin Medium"/>
                <a:sym typeface="Libre Franklin"/>
              </a:rPr>
              <a:t>Vice Chair of IEEE Computational Intelligence Society, Tunisia Section Chapter (19-20) </a:t>
            </a:r>
            <a:endParaRPr sz="1400" dirty="0">
              <a:solidFill>
                <a:srgbClr val="000000"/>
              </a:solidFill>
              <a:latin typeface="Libre Franklin Medium"/>
              <a:sym typeface="Libre Franklin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F217C2-1B92-C8CC-4853-2FCAE45AAAD4}"/>
              </a:ext>
            </a:extLst>
          </p:cNvPr>
          <p:cNvCxnSpPr>
            <a:cxnSpLocks/>
          </p:cNvCxnSpPr>
          <p:nvPr/>
        </p:nvCxnSpPr>
        <p:spPr>
          <a:xfrm>
            <a:off x="5965605" y="384626"/>
            <a:ext cx="130395" cy="6174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C7429F-4E08-BCD5-6836-13C57357643E}"/>
              </a:ext>
            </a:extLst>
          </p:cNvPr>
          <p:cNvCxnSpPr>
            <a:cxnSpLocks/>
          </p:cNvCxnSpPr>
          <p:nvPr/>
        </p:nvCxnSpPr>
        <p:spPr>
          <a:xfrm flipV="1">
            <a:off x="126797" y="3221375"/>
            <a:ext cx="11908376" cy="93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5914C381-3221-1EA7-9CB0-C1B306D35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0" y="758024"/>
            <a:ext cx="2043084" cy="204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6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1F8EE-CBD2-F0AD-FA8B-D24BB95CF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63" y="366346"/>
            <a:ext cx="10515600" cy="553336"/>
          </a:xfrm>
        </p:spPr>
        <p:txBody>
          <a:bodyPr/>
          <a:lstStyle/>
          <a:p>
            <a:r>
              <a:rPr lang="en-US" dirty="0"/>
              <a:t>Council Committee: Chapters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0B8D5C9-231A-0940-C4F2-71F806B64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2493" y="3745659"/>
            <a:ext cx="6161219" cy="1978194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0"/>
              </a:spcBef>
              <a:buSzPts val="2000"/>
              <a:buFont typeface="Noto Sans Symbols"/>
              <a:buChar char="❑"/>
            </a:pPr>
            <a:r>
              <a:rPr lang="en-US" sz="2000" b="1" dirty="0">
                <a:solidFill>
                  <a:schemeClr val="accent5"/>
                </a:solidFill>
              </a:rPr>
              <a:t>How can Systems Council make your chapter more successful?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providing financial assistance and visibility for upcoming events such as the </a:t>
            </a:r>
            <a:r>
              <a:rPr lang="en-US" sz="1800" b="1" dirty="0"/>
              <a:t>ICICCS 2026 </a:t>
            </a:r>
            <a:r>
              <a:rPr lang="en-US" sz="1800" dirty="0"/>
              <a:t>Conference on AI and the </a:t>
            </a:r>
            <a:r>
              <a:rPr lang="en-US" sz="1800" b="1" dirty="0" err="1"/>
              <a:t>WiseAI</a:t>
            </a:r>
            <a:r>
              <a:rPr lang="en-US" sz="1800" b="1" dirty="0"/>
              <a:t> Spring School 2026</a:t>
            </a:r>
            <a:r>
              <a:rPr lang="en-US" sz="1800" dirty="0"/>
              <a:t>, both planned in the Northwest region of Tunisia.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facilitating the participation of DL </a:t>
            </a:r>
            <a:br>
              <a:rPr lang="en-US" sz="1800" dirty="0"/>
            </a:br>
            <a:r>
              <a:rPr lang="en-US" sz="1800" dirty="0"/>
              <a:t>as keynote speakers in the conference.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Join Early Career Speakers Program (ECSP) for online chapter presence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D1D987-4273-D6DA-C7C2-B358E16AE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262" y="871557"/>
            <a:ext cx="5527941" cy="2682854"/>
          </a:xfrm>
        </p:spPr>
        <p:txBody>
          <a:bodyPr>
            <a:noAutofit/>
          </a:bodyPr>
          <a:lstStyle/>
          <a:p>
            <a:pPr marL="228593" lvl="0" indent="-228593">
              <a:spcBef>
                <a:spcPts val="0"/>
              </a:spcBef>
              <a:buSzPts val="2000"/>
              <a:buFont typeface="Noto Sans Symbols"/>
              <a:buChar char="❑"/>
            </a:pPr>
            <a:r>
              <a:rPr lang="en-US" sz="2000" b="1" dirty="0">
                <a:solidFill>
                  <a:schemeClr val="accent5"/>
                </a:solidFill>
              </a:rPr>
              <a:t>  What are your chapter goals?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Reactivation and Sustainability of the Chapter.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Maximize Technical and Professional Activities.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Develop membership in underserved regions, especially Northwest Tunisia.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Promote Senior Membership elevation.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Strengthen connections with other IEEE chapters and councils in Tunisia to promote joint activities.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8050E8-C77C-805C-7381-0DF4C43CC23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09727" y="3784147"/>
            <a:ext cx="5477233" cy="2512823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0"/>
              </a:spcBef>
              <a:buSzPts val="2000"/>
              <a:buFont typeface="Noto Sans Symbols"/>
              <a:buChar char="❑"/>
            </a:pPr>
            <a:r>
              <a:rPr lang="en-US" sz="2000" b="1" dirty="0">
                <a:solidFill>
                  <a:schemeClr val="accent5"/>
                </a:solidFill>
              </a:rPr>
              <a:t>What are your chapter challenges?  (communication challenges? 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No funding received for 2025 activities.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Limited sponsorship opportunities from industry or universities, especially for regional outreach activities.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Few Distinguished Lecturers are available within IEEE Region 8.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EE6DEA0-9A6F-20A0-A3DD-D1E267FD1CF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243" y="871557"/>
            <a:ext cx="5648605" cy="2746816"/>
          </a:xfr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0"/>
              </a:spcBef>
              <a:buSzPts val="2000"/>
              <a:buFont typeface="Noto Sans Symbols"/>
              <a:buChar char="❑"/>
            </a:pPr>
            <a:r>
              <a:rPr lang="en-US" sz="2000" b="1" dirty="0">
                <a:solidFill>
                  <a:schemeClr val="accent5"/>
                </a:solidFill>
              </a:rPr>
              <a:t>What is the major or favorite event held in 2024 or 2025</a:t>
            </a:r>
            <a:endParaRPr lang="en-US" sz="2000" dirty="0"/>
          </a:p>
          <a:p>
            <a:pPr marL="342900" indent="-228594">
              <a:buFont typeface="Wingdings" panose="05000000000000000000" pitchFamily="2" charset="2"/>
              <a:buChar char="§"/>
            </a:pPr>
            <a:r>
              <a:rPr lang="en-US" sz="2000" dirty="0"/>
              <a:t>empowers young people at risk by raising their awareness about cybersecurity and digital safety.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9AD10D-B404-2686-1C8E-367EF84F2DDA}"/>
              </a:ext>
            </a:extLst>
          </p:cNvPr>
          <p:cNvCxnSpPr>
            <a:cxnSpLocks/>
          </p:cNvCxnSpPr>
          <p:nvPr/>
        </p:nvCxnSpPr>
        <p:spPr>
          <a:xfrm>
            <a:off x="5998204" y="1584308"/>
            <a:ext cx="97796" cy="46306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17E65A-6BC1-5F7A-BDBE-1E94D7D435A6}"/>
              </a:ext>
            </a:extLst>
          </p:cNvPr>
          <p:cNvCxnSpPr>
            <a:cxnSpLocks/>
          </p:cNvCxnSpPr>
          <p:nvPr/>
        </p:nvCxnSpPr>
        <p:spPr>
          <a:xfrm flipV="1">
            <a:off x="117034" y="3755283"/>
            <a:ext cx="11431222" cy="300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C8EE2455-A4B9-8947-B32D-D029C7054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811" y="2156410"/>
            <a:ext cx="4962445" cy="159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4532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Arellano - RS Chapter and DL Rpts_AdCom May 2021</Template>
  <TotalTime>43104</TotalTime>
  <Words>442</Words>
  <Application>Microsoft Office PowerPoint</Application>
  <PresentationFormat>Grand écran</PresentationFormat>
  <Paragraphs>49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3" baseType="lpstr">
      <vt:lpstr>Arial</vt:lpstr>
      <vt:lpstr>Calibri</vt:lpstr>
      <vt:lpstr>Courier New</vt:lpstr>
      <vt:lpstr>Franklin Gothic Book</vt:lpstr>
      <vt:lpstr>Libre Franklin</vt:lpstr>
      <vt:lpstr>Libre Franklin Medium</vt:lpstr>
      <vt:lpstr>LucidaGrande</vt:lpstr>
      <vt:lpstr>Noto Sans Symbols</vt:lpstr>
      <vt:lpstr>Verdana</vt:lpstr>
      <vt:lpstr>Wingdings</vt:lpstr>
      <vt:lpstr>Theme 1</vt:lpstr>
      <vt:lpstr>Présentation PowerPoint</vt:lpstr>
      <vt:lpstr>Council Committee: Chapters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l.arellano@ieee.org</dc:creator>
  <cp:lastModifiedBy>Rahma Fourati</cp:lastModifiedBy>
  <cp:revision>97</cp:revision>
  <cp:lastPrinted>2022-09-22T21:15:29Z</cp:lastPrinted>
  <dcterms:created xsi:type="dcterms:W3CDTF">2022-01-12T21:28:54Z</dcterms:created>
  <dcterms:modified xsi:type="dcterms:W3CDTF">2025-10-26T06:17:44Z</dcterms:modified>
</cp:coreProperties>
</file>