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embeddedFontLst>
    <p:embeddedFont>
      <p:font typeface="Verdana" panose="020B0604030504040204" pitchFamily="34" charset="0"/>
      <p:regular r:id="rId5"/>
      <p:bold r:id="rId6"/>
      <p:italic r:id="rId7"/>
      <p:boldItalic r:id="rId8"/>
    </p:embeddedFont>
    <p:embeddedFont>
      <p:font typeface="Libre Franklin Medium" panose="02020500000000000000" charset="0"/>
      <p:regular r:id="rId9"/>
      <p:bold r:id="rId10"/>
      <p:italic r:id="rId11"/>
      <p:boldItalic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Libre Franklin" panose="02020500000000000000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1" roundtripDataSignature="AMtx7miCFxxcMt+VHQmzdQf9zh7jXiPK9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customschemas.google.com/relationships/presentationmetadata" Target="metadata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font" Target="fonts/font13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24" Type="http://schemas.openxmlformats.org/officeDocument/2006/relationships/theme" Target="theme/theme1.xml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23" Type="http://schemas.openxmlformats.org/officeDocument/2006/relationships/viewProps" Target="viewProps.xml"/><Relationship Id="rId10" Type="http://schemas.openxmlformats.org/officeDocument/2006/relationships/font" Target="fonts/font6.fntdata"/><Relationship Id="rId19" Type="http://schemas.openxmlformats.org/officeDocument/2006/relationships/font" Target="fonts/font15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:notes"/>
          <p:cNvSpPr txBox="1">
            <a:spLocks noGrp="1"/>
          </p:cNvSpPr>
          <p:nvPr>
            <p:ph type="body" idx="1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25" tIns="47100" rIns="94225" bIns="471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202" name="Google Shape;20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:notes"/>
          <p:cNvSpPr txBox="1">
            <a:spLocks noGrp="1"/>
          </p:cNvSpPr>
          <p:nvPr>
            <p:ph type="body" idx="1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25" tIns="47100" rIns="94225" bIns="471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214" name="Google Shape;21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png"/><Relationship Id="rId9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sldNum" idx="12"/>
          </p:nvPr>
        </p:nvSpPr>
        <p:spPr>
          <a:xfrm>
            <a:off x="513762" y="6205392"/>
            <a:ext cx="64887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Title Slide Opt 2">
  <p:cSld name="Divider Title Slide Opt 2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13"/>
          <p:cNvPicPr preferRelativeResize="0"/>
          <p:nvPr/>
        </p:nvPicPr>
        <p:blipFill rotWithShape="1">
          <a:blip r:embed="rId2">
            <a:alphaModFix amt="50000"/>
          </a:blip>
          <a:srcRect l="10600" t="25000"/>
          <a:stretch/>
        </p:blipFill>
        <p:spPr>
          <a:xfrm rot="10800000" flipH="1">
            <a:off x="-31667" y="-2"/>
            <a:ext cx="12223667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3"/>
          <p:cNvSpPr txBox="1">
            <a:spLocks noGrp="1"/>
          </p:cNvSpPr>
          <p:nvPr>
            <p:ph type="title"/>
          </p:nvPr>
        </p:nvSpPr>
        <p:spPr>
          <a:xfrm>
            <a:off x="831851" y="3262831"/>
            <a:ext cx="10515600" cy="827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4400"/>
              <a:buFont typeface="Calibri"/>
              <a:buNone/>
              <a:defRPr sz="4400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3"/>
          <p:cNvSpPr txBox="1">
            <a:spLocks noGrp="1"/>
          </p:cNvSpPr>
          <p:nvPr>
            <p:ph type="body" idx="1"/>
          </p:nvPr>
        </p:nvSpPr>
        <p:spPr>
          <a:xfrm>
            <a:off x="831851" y="4117577"/>
            <a:ext cx="10515600" cy="672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 b="1" i="1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8" name="Google Shape;108;p13"/>
          <p:cNvSpPr txBox="1">
            <a:spLocks noGrp="1"/>
          </p:cNvSpPr>
          <p:nvPr>
            <p:ph type="sldNum" idx="12"/>
          </p:nvPr>
        </p:nvSpPr>
        <p:spPr>
          <a:xfrm>
            <a:off x="513762" y="6205392"/>
            <a:ext cx="64887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9" name="Google Shape;109;p13"/>
          <p:cNvPicPr preferRelativeResize="0"/>
          <p:nvPr/>
        </p:nvPicPr>
        <p:blipFill rotWithShape="1">
          <a:blip r:embed="rId3">
            <a:alphaModFix/>
          </a:blip>
          <a:srcRect l="1496" t="9657"/>
          <a:stretch/>
        </p:blipFill>
        <p:spPr>
          <a:xfrm rot="10800000" flipH="1">
            <a:off x="0" y="6003833"/>
            <a:ext cx="12192000" cy="854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3"/>
          <p:cNvPicPr preferRelativeResize="0"/>
          <p:nvPr/>
        </p:nvPicPr>
        <p:blipFill rotWithShape="1">
          <a:blip r:embed="rId3">
            <a:alphaModFix/>
          </a:blip>
          <a:srcRect l="1496" t="9657"/>
          <a:stretch/>
        </p:blipFill>
        <p:spPr>
          <a:xfrm flipH="1">
            <a:off x="0" y="-27990"/>
            <a:ext cx="12192000" cy="854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51948" y="5690007"/>
            <a:ext cx="1620953" cy="4733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Blank">
  <p:cSld name="Title Only Blank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4"/>
          <p:cNvSpPr txBox="1">
            <a:spLocks noGrp="1"/>
          </p:cNvSpPr>
          <p:nvPr>
            <p:ph type="title"/>
          </p:nvPr>
        </p:nvSpPr>
        <p:spPr>
          <a:xfrm>
            <a:off x="838200" y="556181"/>
            <a:ext cx="10515600" cy="553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4"/>
          <p:cNvSpPr txBox="1">
            <a:spLocks noGrp="1"/>
          </p:cNvSpPr>
          <p:nvPr>
            <p:ph type="body" idx="1"/>
          </p:nvPr>
        </p:nvSpPr>
        <p:spPr>
          <a:xfrm>
            <a:off x="838200" y="1825626"/>
            <a:ext cx="10515600" cy="3943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▸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14"/>
          <p:cNvSpPr txBox="1">
            <a:spLocks noGrp="1"/>
          </p:cNvSpPr>
          <p:nvPr>
            <p:ph type="sldNum" idx="12"/>
          </p:nvPr>
        </p:nvSpPr>
        <p:spPr>
          <a:xfrm>
            <a:off x="513762" y="6205392"/>
            <a:ext cx="64887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6" name="Google Shape;116;p14"/>
          <p:cNvSpPr txBox="1">
            <a:spLocks noGrp="1"/>
          </p:cNvSpPr>
          <p:nvPr>
            <p:ph type="body" idx="2"/>
          </p:nvPr>
        </p:nvSpPr>
        <p:spPr>
          <a:xfrm>
            <a:off x="838200" y="1106197"/>
            <a:ext cx="10515600" cy="356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 i="1">
                <a:solidFill>
                  <a:srgbClr val="7F7F7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">
  <p:cSld name="Two Column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5"/>
          <p:cNvSpPr txBox="1">
            <a:spLocks noGrp="1"/>
          </p:cNvSpPr>
          <p:nvPr>
            <p:ph type="title"/>
          </p:nvPr>
        </p:nvSpPr>
        <p:spPr>
          <a:xfrm>
            <a:off x="838200" y="556181"/>
            <a:ext cx="10515600" cy="553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3792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▸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0" name="Google Shape;120;p1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3792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▸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15"/>
          <p:cNvSpPr txBox="1">
            <a:spLocks noGrp="1"/>
          </p:cNvSpPr>
          <p:nvPr>
            <p:ph type="sldNum" idx="12"/>
          </p:nvPr>
        </p:nvSpPr>
        <p:spPr>
          <a:xfrm>
            <a:off x="513762" y="6205392"/>
            <a:ext cx="64887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2" name="Google Shape;122;p15"/>
          <p:cNvSpPr txBox="1">
            <a:spLocks noGrp="1"/>
          </p:cNvSpPr>
          <p:nvPr>
            <p:ph type="body" idx="3"/>
          </p:nvPr>
        </p:nvSpPr>
        <p:spPr>
          <a:xfrm>
            <a:off x="838200" y="1106197"/>
            <a:ext cx="10515600" cy="356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 i="1">
                <a:solidFill>
                  <a:srgbClr val="7F7F7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ntent">
  <p:cSld name="One Conten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6"/>
          <p:cNvSpPr txBox="1">
            <a:spLocks noGrp="1"/>
          </p:cNvSpPr>
          <p:nvPr>
            <p:ph type="title"/>
          </p:nvPr>
        </p:nvSpPr>
        <p:spPr>
          <a:xfrm>
            <a:off x="838200" y="556181"/>
            <a:ext cx="10515600" cy="553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6"/>
          <p:cNvSpPr txBox="1">
            <a:spLocks noGrp="1"/>
          </p:cNvSpPr>
          <p:nvPr>
            <p:ph type="body" idx="1"/>
          </p:nvPr>
        </p:nvSpPr>
        <p:spPr>
          <a:xfrm>
            <a:off x="6172200" y="1825626"/>
            <a:ext cx="5181600" cy="3792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 i="1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6" name="Google Shape;126;p16"/>
          <p:cNvSpPr txBox="1">
            <a:spLocks noGrp="1"/>
          </p:cNvSpPr>
          <p:nvPr>
            <p:ph type="body" idx="2"/>
          </p:nvPr>
        </p:nvSpPr>
        <p:spPr>
          <a:xfrm>
            <a:off x="838200" y="1825625"/>
            <a:ext cx="5181600" cy="3792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▸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7" name="Google Shape;127;p16"/>
          <p:cNvSpPr txBox="1">
            <a:spLocks noGrp="1"/>
          </p:cNvSpPr>
          <p:nvPr>
            <p:ph type="sldNum" idx="12"/>
          </p:nvPr>
        </p:nvSpPr>
        <p:spPr>
          <a:xfrm>
            <a:off x="513762" y="6205392"/>
            <a:ext cx="64887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8" name="Google Shape;128;p16"/>
          <p:cNvSpPr txBox="1">
            <a:spLocks noGrp="1"/>
          </p:cNvSpPr>
          <p:nvPr>
            <p:ph type="body" idx="3"/>
          </p:nvPr>
        </p:nvSpPr>
        <p:spPr>
          <a:xfrm>
            <a:off x="838200" y="1106197"/>
            <a:ext cx="10515600" cy="356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 i="1">
                <a:solidFill>
                  <a:srgbClr val="7F7F7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7"/>
          <p:cNvSpPr txBox="1">
            <a:spLocks noGrp="1"/>
          </p:cNvSpPr>
          <p:nvPr>
            <p:ph type="title"/>
          </p:nvPr>
        </p:nvSpPr>
        <p:spPr>
          <a:xfrm>
            <a:off x="838200" y="556181"/>
            <a:ext cx="10515600" cy="553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7"/>
          <p:cNvSpPr txBox="1">
            <a:spLocks noGrp="1"/>
          </p:cNvSpPr>
          <p:nvPr>
            <p:ph type="body" idx="1"/>
          </p:nvPr>
        </p:nvSpPr>
        <p:spPr>
          <a:xfrm>
            <a:off x="6172200" y="3792802"/>
            <a:ext cx="5181600" cy="1825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 i="1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2" name="Google Shape;132;p17"/>
          <p:cNvSpPr txBox="1">
            <a:spLocks noGrp="1"/>
          </p:cNvSpPr>
          <p:nvPr>
            <p:ph type="body" idx="2"/>
          </p:nvPr>
        </p:nvSpPr>
        <p:spPr>
          <a:xfrm>
            <a:off x="838200" y="1825625"/>
            <a:ext cx="5181600" cy="3792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▸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3" name="Google Shape;133;p17"/>
          <p:cNvSpPr txBox="1">
            <a:spLocks noGrp="1"/>
          </p:cNvSpPr>
          <p:nvPr>
            <p:ph type="body" idx="3"/>
          </p:nvPr>
        </p:nvSpPr>
        <p:spPr>
          <a:xfrm>
            <a:off x="6172200" y="1825626"/>
            <a:ext cx="5181600" cy="1825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 i="1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4" name="Google Shape;134;p17"/>
          <p:cNvSpPr txBox="1">
            <a:spLocks noGrp="1"/>
          </p:cNvSpPr>
          <p:nvPr>
            <p:ph type="sldNum" idx="12"/>
          </p:nvPr>
        </p:nvSpPr>
        <p:spPr>
          <a:xfrm>
            <a:off x="513762" y="6205392"/>
            <a:ext cx="64887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5" name="Google Shape;135;p17"/>
          <p:cNvSpPr txBox="1">
            <a:spLocks noGrp="1"/>
          </p:cNvSpPr>
          <p:nvPr>
            <p:ph type="body" idx="4"/>
          </p:nvPr>
        </p:nvSpPr>
        <p:spPr>
          <a:xfrm>
            <a:off x="838200" y="1106197"/>
            <a:ext cx="10515600" cy="356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 i="1">
                <a:solidFill>
                  <a:srgbClr val="7F7F7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8"/>
          <p:cNvSpPr txBox="1">
            <a:spLocks noGrp="1"/>
          </p:cNvSpPr>
          <p:nvPr>
            <p:ph type="title"/>
          </p:nvPr>
        </p:nvSpPr>
        <p:spPr>
          <a:xfrm>
            <a:off x="838200" y="556181"/>
            <a:ext cx="10515600" cy="553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8"/>
          <p:cNvSpPr txBox="1">
            <a:spLocks noGrp="1"/>
          </p:cNvSpPr>
          <p:nvPr>
            <p:ph type="body" idx="1"/>
          </p:nvPr>
        </p:nvSpPr>
        <p:spPr>
          <a:xfrm>
            <a:off x="6172200" y="2837469"/>
            <a:ext cx="5181600" cy="27809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 i="1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9" name="Google Shape;139;p18"/>
          <p:cNvSpPr txBox="1">
            <a:spLocks noGrp="1"/>
          </p:cNvSpPr>
          <p:nvPr>
            <p:ph type="body" idx="2"/>
          </p:nvPr>
        </p:nvSpPr>
        <p:spPr>
          <a:xfrm>
            <a:off x="838200" y="1825625"/>
            <a:ext cx="5181600" cy="3792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▸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0" name="Google Shape;140;p18"/>
          <p:cNvSpPr txBox="1">
            <a:spLocks noGrp="1"/>
          </p:cNvSpPr>
          <p:nvPr>
            <p:ph type="body" idx="3"/>
          </p:nvPr>
        </p:nvSpPr>
        <p:spPr>
          <a:xfrm>
            <a:off x="6172200" y="1825625"/>
            <a:ext cx="5181600" cy="1011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 sz="18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 sz="1800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1" name="Google Shape;141;p18"/>
          <p:cNvSpPr txBox="1">
            <a:spLocks noGrp="1"/>
          </p:cNvSpPr>
          <p:nvPr>
            <p:ph type="sldNum" idx="12"/>
          </p:nvPr>
        </p:nvSpPr>
        <p:spPr>
          <a:xfrm>
            <a:off x="513762" y="6205392"/>
            <a:ext cx="64887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2" name="Google Shape;142;p18"/>
          <p:cNvSpPr txBox="1">
            <a:spLocks noGrp="1"/>
          </p:cNvSpPr>
          <p:nvPr>
            <p:ph type="body" idx="4"/>
          </p:nvPr>
        </p:nvSpPr>
        <p:spPr>
          <a:xfrm>
            <a:off x="838200" y="1106197"/>
            <a:ext cx="10515600" cy="356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 i="1">
                <a:solidFill>
                  <a:srgbClr val="7F7F7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, Text, Bullets">
  <p:cSld name="Content, Text, Bullets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9"/>
          <p:cNvSpPr txBox="1">
            <a:spLocks noGrp="1"/>
          </p:cNvSpPr>
          <p:nvPr>
            <p:ph type="title"/>
          </p:nvPr>
        </p:nvSpPr>
        <p:spPr>
          <a:xfrm>
            <a:off x="838200" y="556181"/>
            <a:ext cx="10515600" cy="553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19"/>
          <p:cNvSpPr txBox="1">
            <a:spLocks noGrp="1"/>
          </p:cNvSpPr>
          <p:nvPr>
            <p:ph type="body" idx="1"/>
          </p:nvPr>
        </p:nvSpPr>
        <p:spPr>
          <a:xfrm>
            <a:off x="838200" y="1815898"/>
            <a:ext cx="5181600" cy="3802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 i="1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6" name="Google Shape;146;p19"/>
          <p:cNvSpPr txBox="1">
            <a:spLocks noGrp="1"/>
          </p:cNvSpPr>
          <p:nvPr>
            <p:ph type="body" idx="2"/>
          </p:nvPr>
        </p:nvSpPr>
        <p:spPr>
          <a:xfrm>
            <a:off x="6172200" y="2837469"/>
            <a:ext cx="5181600" cy="27806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▸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7" name="Google Shape;147;p19"/>
          <p:cNvSpPr txBox="1">
            <a:spLocks noGrp="1"/>
          </p:cNvSpPr>
          <p:nvPr>
            <p:ph type="body" idx="3"/>
          </p:nvPr>
        </p:nvSpPr>
        <p:spPr>
          <a:xfrm>
            <a:off x="6172200" y="1825625"/>
            <a:ext cx="5181600" cy="1011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 sz="18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 sz="1800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8" name="Google Shape;148;p19"/>
          <p:cNvSpPr txBox="1">
            <a:spLocks noGrp="1"/>
          </p:cNvSpPr>
          <p:nvPr>
            <p:ph type="sldNum" idx="12"/>
          </p:nvPr>
        </p:nvSpPr>
        <p:spPr>
          <a:xfrm>
            <a:off x="513762" y="6205392"/>
            <a:ext cx="64887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9" name="Google Shape;149;p19"/>
          <p:cNvSpPr txBox="1">
            <a:spLocks noGrp="1"/>
          </p:cNvSpPr>
          <p:nvPr>
            <p:ph type="body" idx="4"/>
          </p:nvPr>
        </p:nvSpPr>
        <p:spPr>
          <a:xfrm>
            <a:off x="838200" y="1106197"/>
            <a:ext cx="10515600" cy="356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 i="1">
                <a:solidFill>
                  <a:srgbClr val="7F7F7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0"/>
          <p:cNvSpPr txBox="1">
            <a:spLocks noGrp="1"/>
          </p:cNvSpPr>
          <p:nvPr>
            <p:ph type="title"/>
          </p:nvPr>
        </p:nvSpPr>
        <p:spPr>
          <a:xfrm>
            <a:off x="838200" y="556181"/>
            <a:ext cx="10515600" cy="553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0"/>
          <p:cNvSpPr txBox="1">
            <a:spLocks noGrp="1"/>
          </p:cNvSpPr>
          <p:nvPr>
            <p:ph type="body" idx="1"/>
          </p:nvPr>
        </p:nvSpPr>
        <p:spPr>
          <a:xfrm>
            <a:off x="838202" y="1825625"/>
            <a:ext cx="4026031" cy="3792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▸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3" name="Google Shape;153;p20"/>
          <p:cNvSpPr txBox="1">
            <a:spLocks noGrp="1"/>
          </p:cNvSpPr>
          <p:nvPr>
            <p:ph type="sldNum" idx="12"/>
          </p:nvPr>
        </p:nvSpPr>
        <p:spPr>
          <a:xfrm>
            <a:off x="513762" y="6205392"/>
            <a:ext cx="64887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4" name="Google Shape;154;p20"/>
          <p:cNvSpPr txBox="1">
            <a:spLocks noGrp="1"/>
          </p:cNvSpPr>
          <p:nvPr>
            <p:ph type="body" idx="2"/>
          </p:nvPr>
        </p:nvSpPr>
        <p:spPr>
          <a:xfrm>
            <a:off x="838200" y="1106197"/>
            <a:ext cx="10515600" cy="356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 i="1">
                <a:solidFill>
                  <a:srgbClr val="7F7F7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with Caption">
  <p:cSld name="Photo with Caption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1"/>
          <p:cNvSpPr txBox="1">
            <a:spLocks noGrp="1"/>
          </p:cNvSpPr>
          <p:nvPr>
            <p:ph type="title"/>
          </p:nvPr>
        </p:nvSpPr>
        <p:spPr>
          <a:xfrm>
            <a:off x="838200" y="556181"/>
            <a:ext cx="10515600" cy="553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1"/>
          <p:cNvSpPr txBox="1">
            <a:spLocks noGrp="1"/>
          </p:cNvSpPr>
          <p:nvPr>
            <p:ph type="body" idx="1"/>
          </p:nvPr>
        </p:nvSpPr>
        <p:spPr>
          <a:xfrm>
            <a:off x="6172200" y="1825625"/>
            <a:ext cx="5181600" cy="3792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▸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8" name="Google Shape;158;p21"/>
          <p:cNvSpPr txBox="1">
            <a:spLocks noGrp="1"/>
          </p:cNvSpPr>
          <p:nvPr>
            <p:ph type="body" idx="2"/>
          </p:nvPr>
        </p:nvSpPr>
        <p:spPr>
          <a:xfrm>
            <a:off x="838200" y="4788817"/>
            <a:ext cx="5181600" cy="829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 sz="18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 sz="1800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9" name="Google Shape;159;p21"/>
          <p:cNvSpPr>
            <a:spLocks noGrp="1"/>
          </p:cNvSpPr>
          <p:nvPr>
            <p:ph type="pic" idx="3"/>
          </p:nvPr>
        </p:nvSpPr>
        <p:spPr>
          <a:xfrm>
            <a:off x="838200" y="1825626"/>
            <a:ext cx="5181600" cy="2963191"/>
          </a:xfrm>
          <a:prstGeom prst="rect">
            <a:avLst/>
          </a:prstGeom>
          <a:noFill/>
          <a:ln>
            <a:noFill/>
          </a:ln>
        </p:spPr>
      </p:sp>
      <p:sp>
        <p:nvSpPr>
          <p:cNvPr id="160" name="Google Shape;160;p21"/>
          <p:cNvSpPr txBox="1">
            <a:spLocks noGrp="1"/>
          </p:cNvSpPr>
          <p:nvPr>
            <p:ph type="sldNum" idx="12"/>
          </p:nvPr>
        </p:nvSpPr>
        <p:spPr>
          <a:xfrm>
            <a:off x="513762" y="6205392"/>
            <a:ext cx="64887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1" name="Google Shape;161;p21"/>
          <p:cNvSpPr txBox="1">
            <a:spLocks noGrp="1"/>
          </p:cNvSpPr>
          <p:nvPr>
            <p:ph type="body" idx="4"/>
          </p:nvPr>
        </p:nvSpPr>
        <p:spPr>
          <a:xfrm>
            <a:off x="838200" y="1106197"/>
            <a:ext cx="10515600" cy="356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 i="1">
                <a:solidFill>
                  <a:srgbClr val="7F7F7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, Bullets">
  <p:cSld name="Text, Bullets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2"/>
          <p:cNvSpPr txBox="1">
            <a:spLocks noGrp="1"/>
          </p:cNvSpPr>
          <p:nvPr>
            <p:ph type="title"/>
          </p:nvPr>
        </p:nvSpPr>
        <p:spPr>
          <a:xfrm>
            <a:off x="838200" y="556181"/>
            <a:ext cx="10515600" cy="553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22"/>
          <p:cNvSpPr txBox="1">
            <a:spLocks noGrp="1"/>
          </p:cNvSpPr>
          <p:nvPr>
            <p:ph type="body" idx="1"/>
          </p:nvPr>
        </p:nvSpPr>
        <p:spPr>
          <a:xfrm>
            <a:off x="838200" y="2837467"/>
            <a:ext cx="10515600" cy="213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▸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5" name="Google Shape;165;p22"/>
          <p:cNvSpPr txBox="1">
            <a:spLocks noGrp="1"/>
          </p:cNvSpPr>
          <p:nvPr>
            <p:ph type="body" idx="2"/>
          </p:nvPr>
        </p:nvSpPr>
        <p:spPr>
          <a:xfrm>
            <a:off x="838200" y="1825625"/>
            <a:ext cx="10515600" cy="1011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 sz="18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 sz="1800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6" name="Google Shape;166;p22"/>
          <p:cNvSpPr txBox="1">
            <a:spLocks noGrp="1"/>
          </p:cNvSpPr>
          <p:nvPr>
            <p:ph type="body" idx="3"/>
          </p:nvPr>
        </p:nvSpPr>
        <p:spPr>
          <a:xfrm>
            <a:off x="838200" y="4977353"/>
            <a:ext cx="10515600" cy="662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 i="1">
                <a:solidFill>
                  <a:srgbClr val="0066A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 sz="18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 sz="1800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7" name="Google Shape;167;p22"/>
          <p:cNvSpPr txBox="1">
            <a:spLocks noGrp="1"/>
          </p:cNvSpPr>
          <p:nvPr>
            <p:ph type="sldNum" idx="12"/>
          </p:nvPr>
        </p:nvSpPr>
        <p:spPr>
          <a:xfrm>
            <a:off x="513762" y="6205392"/>
            <a:ext cx="64887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8" name="Google Shape;168;p22"/>
          <p:cNvSpPr txBox="1">
            <a:spLocks noGrp="1"/>
          </p:cNvSpPr>
          <p:nvPr>
            <p:ph type="body" idx="4"/>
          </p:nvPr>
        </p:nvSpPr>
        <p:spPr>
          <a:xfrm>
            <a:off x="838200" y="1106197"/>
            <a:ext cx="10515600" cy="356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 i="1">
                <a:solidFill>
                  <a:srgbClr val="7F7F7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ntent">
  <p:cSld name="Three Conten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838200" y="556181"/>
            <a:ext cx="10515600" cy="553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6172200" y="3807094"/>
            <a:ext cx="5181600" cy="1811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 i="1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2"/>
          </p:nvPr>
        </p:nvSpPr>
        <p:spPr>
          <a:xfrm>
            <a:off x="838200" y="1825626"/>
            <a:ext cx="5181600" cy="1833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▸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3"/>
          </p:nvPr>
        </p:nvSpPr>
        <p:spPr>
          <a:xfrm>
            <a:off x="6172200" y="1847706"/>
            <a:ext cx="5181600" cy="1811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 i="1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4"/>
          </p:nvPr>
        </p:nvSpPr>
        <p:spPr>
          <a:xfrm>
            <a:off x="838200" y="3807094"/>
            <a:ext cx="5181600" cy="1811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 i="1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513762" y="6205392"/>
            <a:ext cx="64887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5"/>
          </p:nvPr>
        </p:nvSpPr>
        <p:spPr>
          <a:xfrm>
            <a:off x="838200" y="1106197"/>
            <a:ext cx="10515600" cy="356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 i="1">
                <a:solidFill>
                  <a:srgbClr val="7F7F7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, Bullets, Content">
  <p:cSld name="Text, Bullets, Content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3"/>
          <p:cNvSpPr txBox="1">
            <a:spLocks noGrp="1"/>
          </p:cNvSpPr>
          <p:nvPr>
            <p:ph type="title"/>
          </p:nvPr>
        </p:nvSpPr>
        <p:spPr>
          <a:xfrm>
            <a:off x="838200" y="556181"/>
            <a:ext cx="10515600" cy="553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23"/>
          <p:cNvSpPr txBox="1">
            <a:spLocks noGrp="1"/>
          </p:cNvSpPr>
          <p:nvPr>
            <p:ph type="body" idx="1"/>
          </p:nvPr>
        </p:nvSpPr>
        <p:spPr>
          <a:xfrm>
            <a:off x="838200" y="4006392"/>
            <a:ext cx="5181600" cy="1611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▸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2" name="Google Shape;172;p23"/>
          <p:cNvSpPr txBox="1">
            <a:spLocks noGrp="1"/>
          </p:cNvSpPr>
          <p:nvPr>
            <p:ph type="body" idx="2"/>
          </p:nvPr>
        </p:nvSpPr>
        <p:spPr>
          <a:xfrm>
            <a:off x="838200" y="1825625"/>
            <a:ext cx="10515600" cy="2075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 sz="18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 sz="1800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3" name="Google Shape;173;p23"/>
          <p:cNvSpPr>
            <a:spLocks noGrp="1"/>
          </p:cNvSpPr>
          <p:nvPr>
            <p:ph type="pic" idx="3"/>
          </p:nvPr>
        </p:nvSpPr>
        <p:spPr>
          <a:xfrm>
            <a:off x="6172200" y="4006391"/>
            <a:ext cx="5181600" cy="1611772"/>
          </a:xfrm>
          <a:prstGeom prst="rect">
            <a:avLst/>
          </a:prstGeom>
          <a:noFill/>
          <a:ln>
            <a:noFill/>
          </a:ln>
        </p:spPr>
      </p:sp>
      <p:sp>
        <p:nvSpPr>
          <p:cNvPr id="174" name="Google Shape;174;p23"/>
          <p:cNvSpPr txBox="1">
            <a:spLocks noGrp="1"/>
          </p:cNvSpPr>
          <p:nvPr>
            <p:ph type="sldNum" idx="12"/>
          </p:nvPr>
        </p:nvSpPr>
        <p:spPr>
          <a:xfrm>
            <a:off x="513762" y="6205392"/>
            <a:ext cx="64887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5" name="Google Shape;175;p23"/>
          <p:cNvSpPr txBox="1">
            <a:spLocks noGrp="1"/>
          </p:cNvSpPr>
          <p:nvPr>
            <p:ph type="body" idx="4"/>
          </p:nvPr>
        </p:nvSpPr>
        <p:spPr>
          <a:xfrm>
            <a:off x="838200" y="1106197"/>
            <a:ext cx="10515600" cy="356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 i="1">
                <a:solidFill>
                  <a:srgbClr val="7F7F7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s and Image">
  <p:cSld name="Bullets and Image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4"/>
          <p:cNvSpPr txBox="1">
            <a:spLocks noGrp="1"/>
          </p:cNvSpPr>
          <p:nvPr>
            <p:ph type="title"/>
          </p:nvPr>
        </p:nvSpPr>
        <p:spPr>
          <a:xfrm>
            <a:off x="838200" y="556181"/>
            <a:ext cx="10515600" cy="553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6627829" cy="288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▸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9" name="Google Shape;179;p24"/>
          <p:cNvSpPr txBox="1">
            <a:spLocks noGrp="1"/>
          </p:cNvSpPr>
          <p:nvPr>
            <p:ph type="body" idx="2"/>
          </p:nvPr>
        </p:nvSpPr>
        <p:spPr>
          <a:xfrm>
            <a:off x="838200" y="4713402"/>
            <a:ext cx="6627829" cy="904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>
                <a:solidFill>
                  <a:srgbClr val="0066A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 sz="18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 sz="1800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0" name="Google Shape;180;p24"/>
          <p:cNvSpPr>
            <a:spLocks noGrp="1"/>
          </p:cNvSpPr>
          <p:nvPr>
            <p:ph type="pic" idx="3"/>
          </p:nvPr>
        </p:nvSpPr>
        <p:spPr>
          <a:xfrm>
            <a:off x="7616858" y="1825625"/>
            <a:ext cx="3736943" cy="3792539"/>
          </a:xfrm>
          <a:prstGeom prst="rect">
            <a:avLst/>
          </a:prstGeom>
          <a:noFill/>
          <a:ln>
            <a:noFill/>
          </a:ln>
        </p:spPr>
      </p:sp>
      <p:sp>
        <p:nvSpPr>
          <p:cNvPr id="181" name="Google Shape;181;p24"/>
          <p:cNvSpPr txBox="1">
            <a:spLocks noGrp="1"/>
          </p:cNvSpPr>
          <p:nvPr>
            <p:ph type="sldNum" idx="12"/>
          </p:nvPr>
        </p:nvSpPr>
        <p:spPr>
          <a:xfrm>
            <a:off x="513762" y="6205392"/>
            <a:ext cx="64887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2" name="Google Shape;182;p24"/>
          <p:cNvSpPr txBox="1">
            <a:spLocks noGrp="1"/>
          </p:cNvSpPr>
          <p:nvPr>
            <p:ph type="body" idx="4"/>
          </p:nvPr>
        </p:nvSpPr>
        <p:spPr>
          <a:xfrm>
            <a:off x="838200" y="1106197"/>
            <a:ext cx="10515600" cy="356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 i="1">
                <a:solidFill>
                  <a:srgbClr val="7F7F7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wo Content" type="twoObj">
  <p:cSld name="TWO_OBJECTS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5"/>
          <p:cNvSpPr txBox="1">
            <a:spLocks noGrp="1"/>
          </p:cNvSpPr>
          <p:nvPr>
            <p:ph type="title"/>
          </p:nvPr>
        </p:nvSpPr>
        <p:spPr>
          <a:xfrm>
            <a:off x="838200" y="556181"/>
            <a:ext cx="10515600" cy="553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25"/>
          <p:cNvSpPr txBox="1">
            <a:spLocks noGrp="1"/>
          </p:cNvSpPr>
          <p:nvPr>
            <p:ph type="body" idx="1"/>
          </p:nvPr>
        </p:nvSpPr>
        <p:spPr>
          <a:xfrm>
            <a:off x="914400" y="1981200"/>
            <a:ext cx="508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▸"/>
              <a:defRPr sz="2800"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-"/>
              <a:defRPr sz="2400"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200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 sz="1800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86" name="Google Shape;186;p25"/>
          <p:cNvSpPr txBox="1">
            <a:spLocks noGrp="1"/>
          </p:cNvSpPr>
          <p:nvPr>
            <p:ph type="body" idx="2"/>
          </p:nvPr>
        </p:nvSpPr>
        <p:spPr>
          <a:xfrm>
            <a:off x="6197600" y="1981200"/>
            <a:ext cx="508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▸"/>
              <a:defRPr sz="2800"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-"/>
              <a:defRPr sz="2400"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200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 sz="1800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6"/>
          <p:cNvSpPr txBox="1">
            <a:spLocks noGrp="1"/>
          </p:cNvSpPr>
          <p:nvPr>
            <p:ph type="title"/>
          </p:nvPr>
        </p:nvSpPr>
        <p:spPr>
          <a:xfrm>
            <a:off x="838200" y="556181"/>
            <a:ext cx="10515600" cy="553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26"/>
          <p:cNvSpPr txBox="1">
            <a:spLocks noGrp="1"/>
          </p:cNvSpPr>
          <p:nvPr>
            <p:ph type="body" idx="1"/>
          </p:nvPr>
        </p:nvSpPr>
        <p:spPr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▸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0" name="Google Shape;190;p26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1" name="Google Shape;191;p26"/>
          <p:cNvSpPr txBox="1">
            <a:spLocks noGrp="1"/>
          </p:cNvSpPr>
          <p:nvPr>
            <p:ph type="sldNum" idx="12"/>
          </p:nvPr>
        </p:nvSpPr>
        <p:spPr>
          <a:xfrm>
            <a:off x="513762" y="6205392"/>
            <a:ext cx="64887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3">
  <p:cSld name="Content Slide 3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379976"/>
            <a:ext cx="12192000" cy="2478024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7"/>
          <p:cNvSpPr txBox="1">
            <a:spLocks noGrp="1"/>
          </p:cNvSpPr>
          <p:nvPr>
            <p:ph type="sldNum" idx="12"/>
          </p:nvPr>
        </p:nvSpPr>
        <p:spPr>
          <a:xfrm>
            <a:off x="80284" y="6301715"/>
            <a:ext cx="784709" cy="506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Clr>
                <a:srgbClr val="0067A2"/>
              </a:buClr>
              <a:buSzPts val="1200"/>
              <a:buFont typeface="Calibri"/>
              <a:buNone/>
              <a:defRPr sz="1200" b="1" i="0" u="none" strike="noStrike" cap="none">
                <a:solidFill>
                  <a:srgbClr val="0067A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Clr>
                <a:srgbClr val="0067A2"/>
              </a:buClr>
              <a:buSzPts val="1200"/>
              <a:buFont typeface="Calibri"/>
              <a:buNone/>
              <a:defRPr sz="1200" b="1" i="0" u="none" strike="noStrike" cap="none">
                <a:solidFill>
                  <a:srgbClr val="0067A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Clr>
                <a:srgbClr val="0067A2"/>
              </a:buClr>
              <a:buSzPts val="1200"/>
              <a:buFont typeface="Calibri"/>
              <a:buNone/>
              <a:defRPr sz="1200" b="1" i="0" u="none" strike="noStrike" cap="none">
                <a:solidFill>
                  <a:srgbClr val="0067A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Clr>
                <a:srgbClr val="0067A2"/>
              </a:buClr>
              <a:buSzPts val="1200"/>
              <a:buFont typeface="Calibri"/>
              <a:buNone/>
              <a:defRPr sz="1200" b="1" i="0" u="none" strike="noStrike" cap="none">
                <a:solidFill>
                  <a:srgbClr val="0067A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Clr>
                <a:srgbClr val="0067A2"/>
              </a:buClr>
              <a:buSzPts val="1200"/>
              <a:buFont typeface="Calibri"/>
              <a:buNone/>
              <a:defRPr sz="1200" b="1" i="0" u="none" strike="noStrike" cap="none">
                <a:solidFill>
                  <a:srgbClr val="0067A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Clr>
                <a:srgbClr val="0067A2"/>
              </a:buClr>
              <a:buSzPts val="1200"/>
              <a:buFont typeface="Calibri"/>
              <a:buNone/>
              <a:defRPr sz="1200" b="1" i="0" u="none" strike="noStrike" cap="none">
                <a:solidFill>
                  <a:srgbClr val="0067A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Clr>
                <a:srgbClr val="0067A2"/>
              </a:buClr>
              <a:buSzPts val="1200"/>
              <a:buFont typeface="Calibri"/>
              <a:buNone/>
              <a:defRPr sz="1200" b="1" i="0" u="none" strike="noStrike" cap="none">
                <a:solidFill>
                  <a:srgbClr val="0067A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Clr>
                <a:srgbClr val="0067A2"/>
              </a:buClr>
              <a:buSzPts val="1200"/>
              <a:buFont typeface="Calibri"/>
              <a:buNone/>
              <a:defRPr sz="1200" b="1" i="0" u="none" strike="noStrike" cap="none">
                <a:solidFill>
                  <a:srgbClr val="0067A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Clr>
                <a:srgbClr val="0067A2"/>
              </a:buClr>
              <a:buSzPts val="1200"/>
              <a:buFont typeface="Calibri"/>
              <a:buNone/>
              <a:defRPr sz="1200" b="1" i="0" u="none" strike="noStrike" cap="none">
                <a:solidFill>
                  <a:srgbClr val="0067A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95" name="Google Shape;195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90311" y="6141216"/>
            <a:ext cx="2813540" cy="716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41281" y="6320002"/>
            <a:ext cx="1632740" cy="35757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7"/>
          <p:cNvSpPr txBox="1">
            <a:spLocks noGrp="1"/>
          </p:cNvSpPr>
          <p:nvPr>
            <p:ph type="body" idx="1"/>
          </p:nvPr>
        </p:nvSpPr>
        <p:spPr>
          <a:xfrm>
            <a:off x="849081" y="634300"/>
            <a:ext cx="11024940" cy="1244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b="1">
                <a:solidFill>
                  <a:srgbClr val="0067A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 b="1">
                <a:solidFill>
                  <a:srgbClr val="0067A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b="1">
                <a:solidFill>
                  <a:srgbClr val="0067A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 b="1">
                <a:solidFill>
                  <a:srgbClr val="0067A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 b="1">
                <a:solidFill>
                  <a:srgbClr val="0067A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8" name="Google Shape;198;p27"/>
          <p:cNvSpPr txBox="1">
            <a:spLocks noGrp="1"/>
          </p:cNvSpPr>
          <p:nvPr>
            <p:ph type="body" idx="2"/>
          </p:nvPr>
        </p:nvSpPr>
        <p:spPr>
          <a:xfrm>
            <a:off x="849081" y="2580209"/>
            <a:ext cx="11024940" cy="2896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195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7A2"/>
              </a:buClr>
              <a:buSzPts val="2100"/>
              <a:buFont typeface="Arial"/>
              <a:buChar char="•"/>
              <a:defRPr sz="1400" b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 b="1">
                <a:solidFill>
                  <a:srgbClr val="0067A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b="1">
                <a:solidFill>
                  <a:srgbClr val="0067A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 b="1">
                <a:solidFill>
                  <a:srgbClr val="0067A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 b="1">
                <a:solidFill>
                  <a:srgbClr val="0067A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9" name="Google Shape;199;p27"/>
          <p:cNvSpPr txBox="1">
            <a:spLocks noGrp="1"/>
          </p:cNvSpPr>
          <p:nvPr>
            <p:ph type="body" idx="3"/>
          </p:nvPr>
        </p:nvSpPr>
        <p:spPr>
          <a:xfrm>
            <a:off x="849081" y="2021701"/>
            <a:ext cx="11024940" cy="421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7A2"/>
              </a:buClr>
              <a:buSzPts val="1400"/>
              <a:buFont typeface="Arial"/>
              <a:buNone/>
              <a:defRPr sz="1400" b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 b="1">
                <a:solidFill>
                  <a:srgbClr val="0067A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b="1">
                <a:solidFill>
                  <a:srgbClr val="0067A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 b="1">
                <a:solidFill>
                  <a:srgbClr val="0067A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 b="1">
                <a:solidFill>
                  <a:srgbClr val="0067A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838200" y="556181"/>
            <a:ext cx="10515600" cy="553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body" idx="1"/>
          </p:nvPr>
        </p:nvSpPr>
        <p:spPr>
          <a:xfrm>
            <a:off x="838200" y="14288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83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Font typeface="Calibri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513762" y="6205392"/>
            <a:ext cx="64887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esentation Title Slide Opt 1">
  <p:cSld name="Presentation Title Slide Opt 1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31667" y="0"/>
            <a:ext cx="1222366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7"/>
          <p:cNvSpPr txBox="1">
            <a:spLocks noGrp="1"/>
          </p:cNvSpPr>
          <p:nvPr>
            <p:ph type="ctrTitle"/>
          </p:nvPr>
        </p:nvSpPr>
        <p:spPr>
          <a:xfrm>
            <a:off x="914400" y="4184081"/>
            <a:ext cx="10363200" cy="697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4400"/>
              <a:buFont typeface="Calibri"/>
              <a:buNone/>
              <a:defRPr sz="4400" i="0">
                <a:solidFill>
                  <a:srgbClr val="0066A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ubTitle" idx="1"/>
          </p:nvPr>
        </p:nvSpPr>
        <p:spPr>
          <a:xfrm>
            <a:off x="914400" y="4973467"/>
            <a:ext cx="10363200" cy="1275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 b="1" i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513762" y="6205392"/>
            <a:ext cx="64887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6" name="Google Shape;36;p7"/>
          <p:cNvPicPr preferRelativeResize="0"/>
          <p:nvPr/>
        </p:nvPicPr>
        <p:blipFill rotWithShape="1">
          <a:blip r:embed="rId3">
            <a:alphaModFix/>
          </a:blip>
          <a:srcRect l="1496" t="9657"/>
          <a:stretch/>
        </p:blipFill>
        <p:spPr>
          <a:xfrm rot="10800000" flipH="1">
            <a:off x="0" y="6003833"/>
            <a:ext cx="12192000" cy="854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7"/>
          <p:cNvPicPr preferRelativeResize="0"/>
          <p:nvPr/>
        </p:nvPicPr>
        <p:blipFill rotWithShape="1">
          <a:blip r:embed="rId3">
            <a:alphaModFix/>
          </a:blip>
          <a:srcRect l="1496" t="9657"/>
          <a:stretch/>
        </p:blipFill>
        <p:spPr>
          <a:xfrm flipH="1">
            <a:off x="0" y="-27990"/>
            <a:ext cx="12192000" cy="854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51948" y="5690007"/>
            <a:ext cx="1620953" cy="473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2192" y="826176"/>
            <a:ext cx="1942592" cy="3218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58755" y="826176"/>
            <a:ext cx="2592832" cy="3218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549508" y="826176"/>
            <a:ext cx="3153664" cy="3218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688995" y="826176"/>
            <a:ext cx="2609088" cy="3218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295888" y="826176"/>
            <a:ext cx="1999488" cy="32186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esentation Title Slide Opt 1 Editable">
  <p:cSld name="Presentation Title Slide Opt 1 Editable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31667" y="0"/>
            <a:ext cx="1222366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8"/>
          <p:cNvSpPr txBox="1">
            <a:spLocks noGrp="1"/>
          </p:cNvSpPr>
          <p:nvPr>
            <p:ph type="sldNum" idx="12"/>
          </p:nvPr>
        </p:nvSpPr>
        <p:spPr>
          <a:xfrm>
            <a:off x="513762" y="6205392"/>
            <a:ext cx="64887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7" name="Google Shape;47;p8"/>
          <p:cNvPicPr preferRelativeResize="0"/>
          <p:nvPr/>
        </p:nvPicPr>
        <p:blipFill rotWithShape="1">
          <a:blip r:embed="rId3">
            <a:alphaModFix/>
          </a:blip>
          <a:srcRect l="1496" t="9657"/>
          <a:stretch/>
        </p:blipFill>
        <p:spPr>
          <a:xfrm rot="10800000" flipH="1">
            <a:off x="0" y="6003833"/>
            <a:ext cx="12192000" cy="854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8"/>
          <p:cNvPicPr preferRelativeResize="0"/>
          <p:nvPr/>
        </p:nvPicPr>
        <p:blipFill rotWithShape="1">
          <a:blip r:embed="rId3">
            <a:alphaModFix/>
          </a:blip>
          <a:srcRect l="1496" t="9657"/>
          <a:stretch/>
        </p:blipFill>
        <p:spPr>
          <a:xfrm flipH="1">
            <a:off x="0" y="-27990"/>
            <a:ext cx="12192000" cy="854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51948" y="5690007"/>
            <a:ext cx="1620953" cy="473319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8"/>
          <p:cNvSpPr>
            <a:spLocks noGrp="1"/>
          </p:cNvSpPr>
          <p:nvPr>
            <p:ph type="pic" idx="2"/>
          </p:nvPr>
        </p:nvSpPr>
        <p:spPr>
          <a:xfrm>
            <a:off x="0" y="870069"/>
            <a:ext cx="2438400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51" name="Google Shape;51;p8"/>
          <p:cNvSpPr>
            <a:spLocks noGrp="1"/>
          </p:cNvSpPr>
          <p:nvPr>
            <p:ph type="pic" idx="3"/>
          </p:nvPr>
        </p:nvSpPr>
        <p:spPr>
          <a:xfrm>
            <a:off x="2438400" y="870069"/>
            <a:ext cx="2438400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52" name="Google Shape;52;p8"/>
          <p:cNvSpPr>
            <a:spLocks noGrp="1"/>
          </p:cNvSpPr>
          <p:nvPr>
            <p:ph type="pic" idx="4"/>
          </p:nvPr>
        </p:nvSpPr>
        <p:spPr>
          <a:xfrm>
            <a:off x="4876800" y="870069"/>
            <a:ext cx="2438400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53" name="Google Shape;53;p8"/>
          <p:cNvSpPr>
            <a:spLocks noGrp="1"/>
          </p:cNvSpPr>
          <p:nvPr>
            <p:ph type="pic" idx="5"/>
          </p:nvPr>
        </p:nvSpPr>
        <p:spPr>
          <a:xfrm>
            <a:off x="7315200" y="870069"/>
            <a:ext cx="2438400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54" name="Google Shape;54;p8"/>
          <p:cNvSpPr>
            <a:spLocks noGrp="1"/>
          </p:cNvSpPr>
          <p:nvPr>
            <p:ph type="pic" idx="6"/>
          </p:nvPr>
        </p:nvSpPr>
        <p:spPr>
          <a:xfrm>
            <a:off x="9753600" y="870069"/>
            <a:ext cx="2438400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55" name="Google Shape;55;p8"/>
          <p:cNvSpPr txBox="1">
            <a:spLocks noGrp="1"/>
          </p:cNvSpPr>
          <p:nvPr>
            <p:ph type="ctrTitle"/>
          </p:nvPr>
        </p:nvSpPr>
        <p:spPr>
          <a:xfrm>
            <a:off x="914400" y="4184081"/>
            <a:ext cx="10363200" cy="697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4400"/>
              <a:buFont typeface="Calibri"/>
              <a:buNone/>
              <a:defRPr sz="4400" i="0">
                <a:solidFill>
                  <a:srgbClr val="0066A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subTitle" idx="1"/>
          </p:nvPr>
        </p:nvSpPr>
        <p:spPr>
          <a:xfrm>
            <a:off x="914400" y="4973467"/>
            <a:ext cx="10363200" cy="1275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 b="1" i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esentation Title Slide Opt 1 Tagline">
  <p:cSld name="Presentation Title Slide Opt 1 Tagline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31667" y="0"/>
            <a:ext cx="1222366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9"/>
          <p:cNvSpPr txBox="1">
            <a:spLocks noGrp="1"/>
          </p:cNvSpPr>
          <p:nvPr>
            <p:ph type="ctrTitle"/>
          </p:nvPr>
        </p:nvSpPr>
        <p:spPr>
          <a:xfrm>
            <a:off x="914400" y="4184081"/>
            <a:ext cx="10363200" cy="697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4400"/>
              <a:buFont typeface="Calibri"/>
              <a:buNone/>
              <a:defRPr sz="4400" i="0">
                <a:solidFill>
                  <a:srgbClr val="0066A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ubTitle" idx="1"/>
          </p:nvPr>
        </p:nvSpPr>
        <p:spPr>
          <a:xfrm>
            <a:off x="914400" y="4973467"/>
            <a:ext cx="10363200" cy="1275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 b="1" i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sldNum" idx="12"/>
          </p:nvPr>
        </p:nvSpPr>
        <p:spPr>
          <a:xfrm>
            <a:off x="513762" y="6205392"/>
            <a:ext cx="64887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2" name="Google Shape;62;p9"/>
          <p:cNvPicPr preferRelativeResize="0"/>
          <p:nvPr/>
        </p:nvPicPr>
        <p:blipFill rotWithShape="1">
          <a:blip r:embed="rId3">
            <a:alphaModFix/>
          </a:blip>
          <a:srcRect l="1496" t="9657"/>
          <a:stretch/>
        </p:blipFill>
        <p:spPr>
          <a:xfrm rot="10800000" flipH="1">
            <a:off x="0" y="6003833"/>
            <a:ext cx="12192000" cy="854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9"/>
          <p:cNvPicPr preferRelativeResize="0"/>
          <p:nvPr/>
        </p:nvPicPr>
        <p:blipFill rotWithShape="1">
          <a:blip r:embed="rId3">
            <a:alphaModFix/>
          </a:blip>
          <a:srcRect l="1496" t="9657"/>
          <a:stretch/>
        </p:blipFill>
        <p:spPr>
          <a:xfrm flipH="1">
            <a:off x="0" y="-27990"/>
            <a:ext cx="12192000" cy="854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2192" y="826176"/>
            <a:ext cx="1942592" cy="3218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58755" y="826176"/>
            <a:ext cx="2592832" cy="3218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549508" y="826176"/>
            <a:ext cx="3153664" cy="3218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688995" y="826176"/>
            <a:ext cx="2609088" cy="3218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295888" y="826176"/>
            <a:ext cx="1999488" cy="3218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151947" y="5508531"/>
            <a:ext cx="1628452" cy="9089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esentation Title Slide Opt 1 Editable Tagline">
  <p:cSld name="Presentation Title Slide Opt 1 Editable Tagline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31667" y="0"/>
            <a:ext cx="1222366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513762" y="6205392"/>
            <a:ext cx="64887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3" name="Google Shape;73;p10"/>
          <p:cNvPicPr preferRelativeResize="0"/>
          <p:nvPr/>
        </p:nvPicPr>
        <p:blipFill rotWithShape="1">
          <a:blip r:embed="rId3">
            <a:alphaModFix/>
          </a:blip>
          <a:srcRect l="1496" t="9657"/>
          <a:stretch/>
        </p:blipFill>
        <p:spPr>
          <a:xfrm rot="10800000" flipH="1">
            <a:off x="0" y="6003833"/>
            <a:ext cx="12192000" cy="854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0"/>
          <p:cNvPicPr preferRelativeResize="0"/>
          <p:nvPr/>
        </p:nvPicPr>
        <p:blipFill rotWithShape="1">
          <a:blip r:embed="rId3">
            <a:alphaModFix/>
          </a:blip>
          <a:srcRect l="1496" t="9657"/>
          <a:stretch/>
        </p:blipFill>
        <p:spPr>
          <a:xfrm flipH="1">
            <a:off x="0" y="-27990"/>
            <a:ext cx="12192000" cy="854167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0"/>
          <p:cNvSpPr>
            <a:spLocks noGrp="1"/>
          </p:cNvSpPr>
          <p:nvPr>
            <p:ph type="pic" idx="2"/>
          </p:nvPr>
        </p:nvSpPr>
        <p:spPr>
          <a:xfrm>
            <a:off x="0" y="870069"/>
            <a:ext cx="2438400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76" name="Google Shape;76;p10"/>
          <p:cNvSpPr>
            <a:spLocks noGrp="1"/>
          </p:cNvSpPr>
          <p:nvPr>
            <p:ph type="pic" idx="3"/>
          </p:nvPr>
        </p:nvSpPr>
        <p:spPr>
          <a:xfrm>
            <a:off x="2438400" y="870069"/>
            <a:ext cx="2438400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77" name="Google Shape;77;p10"/>
          <p:cNvSpPr>
            <a:spLocks noGrp="1"/>
          </p:cNvSpPr>
          <p:nvPr>
            <p:ph type="pic" idx="4"/>
          </p:nvPr>
        </p:nvSpPr>
        <p:spPr>
          <a:xfrm>
            <a:off x="4876800" y="870069"/>
            <a:ext cx="2438400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78" name="Google Shape;78;p10"/>
          <p:cNvSpPr>
            <a:spLocks noGrp="1"/>
          </p:cNvSpPr>
          <p:nvPr>
            <p:ph type="pic" idx="5"/>
          </p:nvPr>
        </p:nvSpPr>
        <p:spPr>
          <a:xfrm>
            <a:off x="7315200" y="870069"/>
            <a:ext cx="2438400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79" name="Google Shape;79;p10"/>
          <p:cNvSpPr>
            <a:spLocks noGrp="1"/>
          </p:cNvSpPr>
          <p:nvPr>
            <p:ph type="pic" idx="6"/>
          </p:nvPr>
        </p:nvSpPr>
        <p:spPr>
          <a:xfrm>
            <a:off x="9753600" y="870069"/>
            <a:ext cx="2438400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80" name="Google Shape;80;p10"/>
          <p:cNvSpPr txBox="1">
            <a:spLocks noGrp="1"/>
          </p:cNvSpPr>
          <p:nvPr>
            <p:ph type="ctrTitle"/>
          </p:nvPr>
        </p:nvSpPr>
        <p:spPr>
          <a:xfrm>
            <a:off x="914400" y="4184081"/>
            <a:ext cx="10363200" cy="697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4400"/>
              <a:buFont typeface="Calibri"/>
              <a:buNone/>
              <a:defRPr sz="4400" i="0">
                <a:solidFill>
                  <a:srgbClr val="0066A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0"/>
          <p:cNvSpPr txBox="1">
            <a:spLocks noGrp="1"/>
          </p:cNvSpPr>
          <p:nvPr>
            <p:ph type="subTitle" idx="1"/>
          </p:nvPr>
        </p:nvSpPr>
        <p:spPr>
          <a:xfrm>
            <a:off x="914400" y="4973467"/>
            <a:ext cx="10363200" cy="1275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 b="1" i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82" name="Google Shape;82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51947" y="5508531"/>
            <a:ext cx="1628452" cy="9089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Title Slide Opt 1" type="secHead">
  <p:cSld name="SECTION_HEADER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31667" y="0"/>
            <a:ext cx="1222366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1"/>
          <p:cNvSpPr txBox="1">
            <a:spLocks noGrp="1"/>
          </p:cNvSpPr>
          <p:nvPr>
            <p:ph type="title"/>
          </p:nvPr>
        </p:nvSpPr>
        <p:spPr>
          <a:xfrm>
            <a:off x="831851" y="3262831"/>
            <a:ext cx="10515600" cy="827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4400"/>
              <a:buFont typeface="Calibri"/>
              <a:buNone/>
              <a:defRPr sz="4400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1"/>
          <p:cNvSpPr txBox="1">
            <a:spLocks noGrp="1"/>
          </p:cNvSpPr>
          <p:nvPr>
            <p:ph type="body" idx="1"/>
          </p:nvPr>
        </p:nvSpPr>
        <p:spPr>
          <a:xfrm>
            <a:off x="831851" y="4117577"/>
            <a:ext cx="10515600" cy="672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 b="1" i="1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87" name="Google Shape;87;p11"/>
          <p:cNvSpPr txBox="1">
            <a:spLocks noGrp="1"/>
          </p:cNvSpPr>
          <p:nvPr>
            <p:ph type="sldNum" idx="12"/>
          </p:nvPr>
        </p:nvSpPr>
        <p:spPr>
          <a:xfrm>
            <a:off x="513762" y="6205392"/>
            <a:ext cx="64887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8" name="Google Shape;88;p11"/>
          <p:cNvPicPr preferRelativeResize="0"/>
          <p:nvPr/>
        </p:nvPicPr>
        <p:blipFill rotWithShape="1">
          <a:blip r:embed="rId3">
            <a:alphaModFix/>
          </a:blip>
          <a:srcRect l="1496" t="9657"/>
          <a:stretch/>
        </p:blipFill>
        <p:spPr>
          <a:xfrm rot="10800000" flipH="1">
            <a:off x="0" y="6003833"/>
            <a:ext cx="12192000" cy="854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1"/>
          <p:cNvPicPr preferRelativeResize="0"/>
          <p:nvPr/>
        </p:nvPicPr>
        <p:blipFill rotWithShape="1">
          <a:blip r:embed="rId3">
            <a:alphaModFix/>
          </a:blip>
          <a:srcRect l="1496" t="9657"/>
          <a:stretch/>
        </p:blipFill>
        <p:spPr>
          <a:xfrm flipH="1">
            <a:off x="0" y="-27990"/>
            <a:ext cx="12192000" cy="854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51948" y="5690007"/>
            <a:ext cx="1620953" cy="473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1" descr="A close up of a logo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151948" y="414324"/>
            <a:ext cx="1379855" cy="1114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esentation Title Slide Opt 2">
  <p:cSld name="Presentation Title Slide Opt 2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2"/>
          <p:cNvPicPr preferRelativeResize="0"/>
          <p:nvPr/>
        </p:nvPicPr>
        <p:blipFill rotWithShape="1">
          <a:blip r:embed="rId2">
            <a:alphaModFix amt="50000"/>
          </a:blip>
          <a:srcRect l="10600" t="25000"/>
          <a:stretch/>
        </p:blipFill>
        <p:spPr>
          <a:xfrm rot="10800000" flipH="1">
            <a:off x="-31667" y="-2"/>
            <a:ext cx="12223667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2"/>
          <p:cNvSpPr txBox="1">
            <a:spLocks noGrp="1"/>
          </p:cNvSpPr>
          <p:nvPr>
            <p:ph type="title"/>
          </p:nvPr>
        </p:nvSpPr>
        <p:spPr>
          <a:xfrm>
            <a:off x="831851" y="3262831"/>
            <a:ext cx="10515600" cy="827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4400"/>
              <a:buFont typeface="Calibri"/>
              <a:buNone/>
              <a:defRPr sz="4400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2"/>
          <p:cNvSpPr txBox="1">
            <a:spLocks noGrp="1"/>
          </p:cNvSpPr>
          <p:nvPr>
            <p:ph type="body" idx="1"/>
          </p:nvPr>
        </p:nvSpPr>
        <p:spPr>
          <a:xfrm>
            <a:off x="831851" y="4117577"/>
            <a:ext cx="10515600" cy="672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 b="1" i="1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6" name="Google Shape;96;p12"/>
          <p:cNvSpPr txBox="1">
            <a:spLocks noGrp="1"/>
          </p:cNvSpPr>
          <p:nvPr>
            <p:ph type="sldNum" idx="12"/>
          </p:nvPr>
        </p:nvSpPr>
        <p:spPr>
          <a:xfrm>
            <a:off x="513762" y="6205392"/>
            <a:ext cx="64887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7" name="Google Shape;97;p12"/>
          <p:cNvPicPr preferRelativeResize="0"/>
          <p:nvPr/>
        </p:nvPicPr>
        <p:blipFill rotWithShape="1">
          <a:blip r:embed="rId3">
            <a:alphaModFix/>
          </a:blip>
          <a:srcRect l="1496" t="9657"/>
          <a:stretch/>
        </p:blipFill>
        <p:spPr>
          <a:xfrm rot="10800000" flipH="1">
            <a:off x="0" y="6003833"/>
            <a:ext cx="12192000" cy="854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51948" y="5690007"/>
            <a:ext cx="1620953" cy="473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37289" y="470090"/>
            <a:ext cx="1209329" cy="12267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841878" y="1095103"/>
            <a:ext cx="1790737" cy="1808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2"/>
          <p:cNvPicPr preferRelativeResize="0"/>
          <p:nvPr/>
        </p:nvPicPr>
        <p:blipFill rotWithShape="1">
          <a:blip r:embed="rId7">
            <a:alphaModFix/>
          </a:blip>
          <a:srcRect l="7771" t="7771"/>
          <a:stretch/>
        </p:blipFill>
        <p:spPr>
          <a:xfrm>
            <a:off x="-3725" y="-4064"/>
            <a:ext cx="3112713" cy="3174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000091" y="2785395"/>
            <a:ext cx="2191909" cy="256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2"/>
          <p:cNvPicPr preferRelativeResize="0"/>
          <p:nvPr/>
        </p:nvPicPr>
        <p:blipFill rotWithShape="1">
          <a:blip r:embed="rId3">
            <a:alphaModFix/>
          </a:blip>
          <a:srcRect l="1496" t="9657"/>
          <a:stretch/>
        </p:blipFill>
        <p:spPr>
          <a:xfrm flipH="1">
            <a:off x="0" y="-27990"/>
            <a:ext cx="12192000" cy="8541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>
            <a:spLocks noGrp="1"/>
          </p:cNvSpPr>
          <p:nvPr>
            <p:ph type="title"/>
          </p:nvPr>
        </p:nvSpPr>
        <p:spPr>
          <a:xfrm>
            <a:off x="838200" y="556181"/>
            <a:ext cx="10515600" cy="553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3400"/>
              <a:buFont typeface="Calibri"/>
              <a:buNone/>
              <a:defRPr sz="3400" b="1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"/>
          <p:cNvSpPr txBox="1">
            <a:spLocks noGrp="1"/>
          </p:cNvSpPr>
          <p:nvPr>
            <p:ph type="body" idx="1"/>
          </p:nvPr>
        </p:nvSpPr>
        <p:spPr>
          <a:xfrm>
            <a:off x="838200" y="14288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8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Pts val="2200"/>
              <a:buFont typeface="Merriweather Sans"/>
              <a:buChar char="▸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800"/>
              <a:buFont typeface="Merriweather Sans"/>
              <a:buChar char="-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800"/>
              <a:buFont typeface="Courier New"/>
              <a:buChar char="o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"/>
          <p:cNvSpPr txBox="1">
            <a:spLocks noGrp="1"/>
          </p:cNvSpPr>
          <p:nvPr>
            <p:ph type="sldNum" idx="12"/>
          </p:nvPr>
        </p:nvSpPr>
        <p:spPr>
          <a:xfrm>
            <a:off x="513762" y="6205392"/>
            <a:ext cx="64887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" name="Google Shape;13;p3"/>
          <p:cNvPicPr preferRelativeResize="0"/>
          <p:nvPr/>
        </p:nvPicPr>
        <p:blipFill rotWithShape="1">
          <a:blip r:embed="rId26">
            <a:alphaModFix/>
          </a:blip>
          <a:srcRect/>
          <a:stretch/>
        </p:blipFill>
        <p:spPr>
          <a:xfrm>
            <a:off x="10151948" y="5690007"/>
            <a:ext cx="1620953" cy="473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3"/>
          <p:cNvPicPr preferRelativeResize="0"/>
          <p:nvPr/>
        </p:nvPicPr>
        <p:blipFill rotWithShape="1">
          <a:blip r:embed="rId27">
            <a:alphaModFix/>
          </a:blip>
          <a:srcRect l="1496" t="9657"/>
          <a:stretch/>
        </p:blipFill>
        <p:spPr>
          <a:xfrm rot="10800000" flipH="1">
            <a:off x="0" y="6003833"/>
            <a:ext cx="12192000" cy="854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3"/>
          <p:cNvPicPr preferRelativeResize="0"/>
          <p:nvPr/>
        </p:nvPicPr>
        <p:blipFill rotWithShape="1">
          <a:blip r:embed="rId27">
            <a:alphaModFix/>
          </a:blip>
          <a:srcRect l="1496" t="9657"/>
          <a:stretch/>
        </p:blipFill>
        <p:spPr>
          <a:xfrm flipH="1">
            <a:off x="0" y="-27990"/>
            <a:ext cx="12192000" cy="854167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mputer.org/membership/distinguished-contributor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t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"/>
          <p:cNvSpPr txBox="1">
            <a:spLocks noGrp="1"/>
          </p:cNvSpPr>
          <p:nvPr>
            <p:ph type="sldNum" idx="12"/>
          </p:nvPr>
        </p:nvSpPr>
        <p:spPr>
          <a:xfrm>
            <a:off x="513762" y="6205392"/>
            <a:ext cx="64887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rgbClr val="0066A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1"/>
          <p:cNvSpPr txBox="1"/>
          <p:nvPr/>
        </p:nvSpPr>
        <p:spPr>
          <a:xfrm>
            <a:off x="513762" y="3568053"/>
            <a:ext cx="4862158" cy="13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250" tIns="0" rIns="5825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sng" strike="noStrike" cap="none" dirty="0" smtClean="0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Personal</a:t>
            </a:r>
            <a:r>
              <a:rPr lang="en-US" sz="1800" b="0" i="0" u="none" strike="noStrike" cap="none" dirty="0" smtClean="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:</a:t>
            </a:r>
            <a:endParaRPr lang="en-US" sz="1800" dirty="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n-US" sz="200" dirty="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600" dirty="0" smtClean="0">
                <a:latin typeface="Libre Franklin"/>
                <a:ea typeface="Libre Franklin"/>
                <a:cs typeface="Libre Franklin"/>
                <a:sym typeface="Libre Franklin"/>
              </a:rPr>
              <a:t>Enjoys </a:t>
            </a:r>
            <a:r>
              <a:rPr lang="en-US" sz="1600" dirty="0">
                <a:latin typeface="Libre Franklin"/>
                <a:ea typeface="Libre Franklin"/>
                <a:cs typeface="Libre Franklin"/>
                <a:sym typeface="Libre Franklin"/>
              </a:rPr>
              <a:t>quiet contemplation, hiking in the mountains, relaxing in hot springs, savoring simple cuisine, and traveling.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 </a:t>
            </a:r>
            <a:endParaRPr sz="3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37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 </a:t>
            </a:r>
            <a:endParaRPr sz="3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37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 </a:t>
            </a:r>
            <a:endParaRPr sz="3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1"/>
          <p:cNvSpPr txBox="1"/>
          <p:nvPr/>
        </p:nvSpPr>
        <p:spPr>
          <a:xfrm>
            <a:off x="6040600" y="541907"/>
            <a:ext cx="5976664" cy="26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sng" strike="noStrike" cap="none" dirty="0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Professional Profile/</a:t>
            </a:r>
            <a:r>
              <a:rPr lang="en-US" sz="1600" b="0" i="0" u="sng" strike="noStrike" cap="none" dirty="0" err="1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Biosketch</a:t>
            </a:r>
            <a:endParaRPr sz="1600" b="0" i="0" u="none" strike="noStrike" cap="none" dirty="0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lvl="0">
              <a:buSzPts val="1600"/>
            </a:pPr>
            <a:endParaRPr lang="en-US" sz="1600" dirty="0" smtClean="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285750" lvl="0" indent="-285750">
              <a:buSzPts val="1600"/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Libre Franklin"/>
                <a:ea typeface="Libre Franklin"/>
                <a:cs typeface="Libre Franklin"/>
                <a:sym typeface="Libre Franklin"/>
              </a:rPr>
              <a:t>Distinguished Professor (National Chung </a:t>
            </a:r>
            <a:r>
              <a:rPr lang="en-US" sz="1600" dirty="0" err="1" smtClean="0">
                <a:latin typeface="Libre Franklin"/>
                <a:ea typeface="Libre Franklin"/>
                <a:cs typeface="Libre Franklin"/>
                <a:sym typeface="Libre Franklin"/>
              </a:rPr>
              <a:t>Hsing</a:t>
            </a:r>
            <a:r>
              <a:rPr lang="en-US" sz="1600" dirty="0" smtClean="0">
                <a:latin typeface="Libre Franklin"/>
                <a:ea typeface="Libre Franklin"/>
                <a:cs typeface="Libre Franklin"/>
                <a:sym typeface="Libre Franklin"/>
              </a:rPr>
              <a:t> University)</a:t>
            </a:r>
          </a:p>
          <a:p>
            <a:pPr marL="285750" lvl="0" indent="-285750">
              <a:buSzPts val="1600"/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Libre Franklin"/>
                <a:ea typeface="Libre Franklin"/>
                <a:cs typeface="Libre Franklin"/>
                <a:sym typeface="Libre Franklin"/>
              </a:rPr>
              <a:t>Secretary-General</a:t>
            </a:r>
            <a:r>
              <a:rPr lang="en-US" sz="1600" dirty="0">
                <a:latin typeface="Libre Franklin"/>
                <a:ea typeface="Libre Franklin"/>
                <a:cs typeface="Libre Franklin"/>
                <a:sym typeface="Libre Franklin"/>
              </a:rPr>
              <a:t>, Taiwan EV &amp; Green Energy </a:t>
            </a:r>
            <a:r>
              <a:rPr lang="en-US" sz="1600" dirty="0" smtClean="0">
                <a:latin typeface="Libre Franklin"/>
                <a:ea typeface="Libre Franklin"/>
                <a:cs typeface="Libre Franklin"/>
                <a:sym typeface="Libre Franklin"/>
              </a:rPr>
              <a:t>Association</a:t>
            </a:r>
            <a:endParaRPr lang="en-US" sz="1600" dirty="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285750" lvl="0" indent="-285750">
              <a:buSzPts val="1600"/>
              <a:buFont typeface="Arial" panose="020B0604020202020204" pitchFamily="34" charset="0"/>
              <a:buChar char="•"/>
            </a:pPr>
            <a:r>
              <a:rPr lang="en-US" sz="1600" dirty="0">
                <a:latin typeface="Libre Franklin"/>
                <a:ea typeface="Libre Franklin"/>
                <a:cs typeface="Libre Franklin"/>
                <a:sym typeface="Libre Franklin"/>
              </a:rPr>
              <a:t>Senior Member, </a:t>
            </a:r>
            <a:r>
              <a:rPr lang="en-US" sz="1600" dirty="0" smtClean="0">
                <a:latin typeface="Libre Franklin"/>
                <a:ea typeface="Libre Franklin"/>
                <a:cs typeface="Libre Franklin"/>
                <a:sym typeface="Libre Franklin"/>
              </a:rPr>
              <a:t>IEEE</a:t>
            </a:r>
          </a:p>
          <a:p>
            <a:pPr marL="285750" indent="-285750">
              <a:buSzPts val="1600"/>
              <a:buFont typeface="Arial" panose="020B0604020202020204" pitchFamily="34" charset="0"/>
              <a:buChar char="•"/>
            </a:pPr>
            <a:r>
              <a:rPr lang="en-US" altLang="zh-TW" sz="1600" dirty="0">
                <a:latin typeface="Libre Franklin"/>
                <a:ea typeface="Libre Franklin"/>
                <a:cs typeface="Libre Franklin"/>
                <a:sym typeface="Libre Franklin"/>
              </a:rPr>
              <a:t>Associate Editor, IEEE Systems </a:t>
            </a:r>
            <a:r>
              <a:rPr lang="en-US" altLang="zh-TW" sz="1600" dirty="0" smtClean="0">
                <a:latin typeface="Libre Franklin"/>
                <a:ea typeface="Libre Franklin"/>
                <a:cs typeface="Libre Franklin"/>
                <a:sym typeface="Libre Franklin"/>
              </a:rPr>
              <a:t>Journal</a:t>
            </a:r>
            <a:endParaRPr lang="en-US" sz="1600" dirty="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285750" lvl="0" indent="-285750">
              <a:buSzPts val="1600"/>
              <a:buFont typeface="Arial" panose="020B0604020202020204" pitchFamily="34" charset="0"/>
              <a:buChar char="•"/>
            </a:pPr>
            <a:r>
              <a:rPr lang="en-US" sz="1600" dirty="0">
                <a:latin typeface="Libre Franklin"/>
                <a:ea typeface="Libre Franklin"/>
                <a:cs typeface="Libre Franklin"/>
                <a:sym typeface="Libre Franklin"/>
              </a:rPr>
              <a:t>Editor, IEEE Transactions on Vehicular Technology</a:t>
            </a:r>
          </a:p>
          <a:p>
            <a:pPr marL="285750" marR="0" lvl="0" indent="-285750" algn="l" rtl="0">
              <a:lnSpc>
                <a:spcPct val="100000"/>
              </a:lnSpc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1600" b="0" i="0" u="none" strike="noStrike" cap="none" dirty="0" smtClean="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IEEE Vehicular Technology </a:t>
            </a:r>
            <a:r>
              <a:rPr lang="en-US" sz="1600" b="0" i="0" u="sng" strike="noStrike" cap="none" dirty="0" smtClean="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Distinguished Contributor</a:t>
            </a:r>
            <a:endParaRPr sz="1600" b="0" i="0" u="none" strike="noStrike" cap="none" dirty="0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07" name="Google Shape;207;p1"/>
          <p:cNvSpPr txBox="1"/>
          <p:nvPr/>
        </p:nvSpPr>
        <p:spPr>
          <a:xfrm>
            <a:off x="2710700" y="591225"/>
            <a:ext cx="3053700" cy="2236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 err="1" smtClean="0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Ching</a:t>
            </a:r>
            <a:r>
              <a:rPr lang="en-US" sz="1800" b="1" i="0" u="none" strike="noStrike" cap="none" dirty="0" smtClean="0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-Ming Lai</a:t>
            </a:r>
            <a:endParaRPr sz="1800" b="1" i="0" u="none" strike="noStrike" cap="none" dirty="0">
              <a:solidFill>
                <a:srgbClr val="000000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 dirty="0">
              <a:solidFill>
                <a:srgbClr val="000000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1" u="none" strike="noStrike" cap="none" dirty="0" smtClean="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Taipei Chapter </a:t>
            </a:r>
            <a:r>
              <a:rPr lang="en-US" sz="1800" b="0" i="1" u="none" strike="noStrike" cap="none" dirty="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Chair</a:t>
            </a:r>
            <a:endParaRPr sz="1800" b="0" i="1" u="none" strike="noStrike" cap="none" dirty="0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1" u="none" strike="noStrike" cap="none" dirty="0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1" u="none" strike="noStrike" cap="none" dirty="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Region </a:t>
            </a:r>
            <a:r>
              <a:rPr lang="en-US" sz="1800" b="0" i="1" u="none" strike="noStrike" cap="none" dirty="0" smtClean="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10, Taipei Section</a:t>
            </a:r>
            <a:endParaRPr sz="1800" b="0" i="1" u="none" strike="noStrike" cap="none" dirty="0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1" u="none" strike="noStrike" cap="none" dirty="0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92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sng" strike="noStrike" cap="none" dirty="0" smtClean="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pecmlai@gmail.com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192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	 </a:t>
            </a:r>
            <a:endParaRPr sz="3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1"/>
          <p:cNvSpPr txBox="1"/>
          <p:nvPr/>
        </p:nvSpPr>
        <p:spPr>
          <a:xfrm>
            <a:off x="6103890" y="3619826"/>
            <a:ext cx="5844600" cy="26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sng" strike="noStrike" cap="none" dirty="0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IEEE Experiences (section </a:t>
            </a:r>
            <a:r>
              <a:rPr lang="en-US" sz="1600" b="0" i="0" u="sng" strike="noStrike" cap="none" dirty="0" smtClean="0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level)</a:t>
            </a:r>
            <a:endParaRPr lang="en-US" sz="1600" dirty="0">
              <a:ea typeface="Libre Franklin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600" dirty="0">
              <a:latin typeface="Libre Franklin Medium"/>
              <a:ea typeface="Libre Franklin"/>
              <a:cs typeface="Libre Franklin"/>
              <a:sym typeface="Libre Franklin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Libre Franklin"/>
                <a:ea typeface="Libre Franklin"/>
                <a:cs typeface="Libre Franklin"/>
                <a:sym typeface="Libre Franklin"/>
              </a:rPr>
              <a:t>System Council Taipei Chapter</a:t>
            </a:r>
            <a:r>
              <a:rPr lang="en-US" sz="1600" b="0" i="0" u="none" strike="noStrike" cap="none" dirty="0" smtClean="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Chair (</a:t>
            </a:r>
            <a:r>
              <a:rPr lang="en-US" sz="1600" b="0" i="0" u="none" strike="noStrike" cap="none" dirty="0" smtClean="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2024~)</a:t>
            </a:r>
            <a:endParaRPr sz="1600" b="0" i="0" u="none" strike="noStrike" cap="none" dirty="0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383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37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 </a:t>
            </a:r>
            <a:endParaRPr sz="1400" b="0" i="0" u="none" strike="noStrike" cap="none" dirty="0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05" y="531105"/>
            <a:ext cx="1814095" cy="2410254"/>
          </a:xfrm>
          <a:prstGeom prst="rect">
            <a:avLst/>
          </a:prstGeom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5" name="Google Shape;221;p2"/>
          <p:cNvCxnSpPr/>
          <p:nvPr/>
        </p:nvCxnSpPr>
        <p:spPr>
          <a:xfrm>
            <a:off x="5663952" y="531105"/>
            <a:ext cx="0" cy="5778215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6" name="Google Shape;222;p2"/>
          <p:cNvCxnSpPr/>
          <p:nvPr/>
        </p:nvCxnSpPr>
        <p:spPr>
          <a:xfrm>
            <a:off x="216797" y="3356992"/>
            <a:ext cx="11774187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"/>
          <p:cNvSpPr txBox="1">
            <a:spLocks noGrp="1"/>
          </p:cNvSpPr>
          <p:nvPr>
            <p:ph type="title"/>
          </p:nvPr>
        </p:nvSpPr>
        <p:spPr>
          <a:xfrm>
            <a:off x="838200" y="599359"/>
            <a:ext cx="10731000" cy="480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3400"/>
              <a:buFont typeface="Calibri"/>
              <a:buNone/>
            </a:pPr>
            <a:r>
              <a:rPr lang="en-US" sz="2800" dirty="0"/>
              <a:t>Systems Council Chapter, </a:t>
            </a:r>
            <a:r>
              <a:rPr lang="en-US" sz="2800" dirty="0" smtClean="0"/>
              <a:t>Taipei Section</a:t>
            </a:r>
            <a:endParaRPr sz="2800" dirty="0"/>
          </a:p>
        </p:txBody>
      </p:sp>
      <p:sp>
        <p:nvSpPr>
          <p:cNvPr id="217" name="Google Shape;217;p2"/>
          <p:cNvSpPr txBox="1">
            <a:spLocks noGrp="1"/>
          </p:cNvSpPr>
          <p:nvPr>
            <p:ph type="body" idx="1"/>
          </p:nvPr>
        </p:nvSpPr>
        <p:spPr>
          <a:xfrm>
            <a:off x="6096000" y="3875401"/>
            <a:ext cx="5797523" cy="26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ans Symbols"/>
              <a:buChar char="❑"/>
            </a:pPr>
            <a:r>
              <a:rPr lang="en-US" sz="2000" b="1" dirty="0">
                <a:solidFill>
                  <a:schemeClr val="accent5"/>
                </a:solidFill>
              </a:rPr>
              <a:t>How can Systems Council make your chapter more successful</a:t>
            </a:r>
            <a:r>
              <a:rPr lang="en-US" sz="2000" b="1" dirty="0" smtClean="0">
                <a:solidFill>
                  <a:schemeClr val="accent5"/>
                </a:solidFill>
              </a:rPr>
              <a:t>?</a:t>
            </a:r>
            <a:endParaRPr lang="en-US" sz="2000" b="1" dirty="0">
              <a:solidFill>
                <a:schemeClr val="accent5"/>
              </a:solidFill>
            </a:endParaRPr>
          </a:p>
          <a:p>
            <a:pPr marL="444500" lvl="0" indent="-342900" algn="just">
              <a:buClr>
                <a:srgbClr val="1F1F1F"/>
              </a:buClr>
              <a:buSzPts val="2000"/>
              <a:buFont typeface="Arial" panose="020B0604020202020204" pitchFamily="34" charset="0"/>
              <a:buChar char="•"/>
            </a:pPr>
            <a:r>
              <a:rPr lang="en-US" altLang="zh-TW" sz="2000" dirty="0"/>
              <a:t>Providing funding support for events like today’s would further enhance chapter visibility and strengthen networking with other chapters, fostering greater cross-participation in future activities.</a:t>
            </a:r>
            <a:endParaRPr sz="2000" dirty="0">
              <a:solidFill>
                <a:schemeClr val="accent5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 sz="2000" b="1" dirty="0">
              <a:solidFill>
                <a:schemeClr val="accent5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 sz="2000" b="1" dirty="0">
              <a:solidFill>
                <a:schemeClr val="accent5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 sz="2000" dirty="0"/>
          </a:p>
        </p:txBody>
      </p:sp>
      <p:sp>
        <p:nvSpPr>
          <p:cNvPr id="218" name="Google Shape;218;p2"/>
          <p:cNvSpPr txBox="1">
            <a:spLocks noGrp="1"/>
          </p:cNvSpPr>
          <p:nvPr>
            <p:ph type="body" idx="2"/>
          </p:nvPr>
        </p:nvSpPr>
        <p:spPr>
          <a:xfrm>
            <a:off x="335360" y="1264124"/>
            <a:ext cx="5544616" cy="20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593" lvl="0" indent="-22859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ans Symbols"/>
              <a:buChar char="❑"/>
            </a:pPr>
            <a:r>
              <a:rPr lang="en-US" sz="2000" b="1" dirty="0">
                <a:solidFill>
                  <a:schemeClr val="accent5"/>
                </a:solidFill>
              </a:rPr>
              <a:t> What are your chapter goals</a:t>
            </a:r>
            <a:r>
              <a:rPr lang="en-US" sz="2000" b="1" dirty="0" smtClean="0">
                <a:solidFill>
                  <a:schemeClr val="accent5"/>
                </a:solidFill>
              </a:rPr>
              <a:t>?</a:t>
            </a:r>
          </a:p>
          <a:p>
            <a:pPr marL="444500" lvl="0" algn="just">
              <a:buClr>
                <a:srgbClr val="1F1F1F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000" i="1" dirty="0" smtClean="0">
                <a:solidFill>
                  <a:srgbClr val="1F1F1F"/>
                </a:solidFill>
              </a:rPr>
              <a:t>Providing </a:t>
            </a:r>
            <a:r>
              <a:rPr lang="en-US" sz="2000" i="1" dirty="0">
                <a:solidFill>
                  <a:srgbClr val="1F1F1F"/>
                </a:solidFill>
              </a:rPr>
              <a:t>educational training and services to </a:t>
            </a:r>
            <a:r>
              <a:rPr lang="en-US" sz="2000" i="1" dirty="0" smtClean="0">
                <a:solidFill>
                  <a:srgbClr val="1F1F1F"/>
                </a:solidFill>
              </a:rPr>
              <a:t>members.</a:t>
            </a:r>
          </a:p>
          <a:p>
            <a:pPr marL="444500" lvl="0" algn="just">
              <a:buClr>
                <a:srgbClr val="1F1F1F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000" i="1" dirty="0" smtClean="0">
                <a:solidFill>
                  <a:srgbClr val="1F1F1F"/>
                </a:solidFill>
              </a:rPr>
              <a:t>Inviting </a:t>
            </a:r>
            <a:r>
              <a:rPr lang="en-US" sz="2000" i="1" dirty="0">
                <a:solidFill>
                  <a:srgbClr val="1F1F1F"/>
                </a:solidFill>
              </a:rPr>
              <a:t>distinguished </a:t>
            </a:r>
            <a:r>
              <a:rPr lang="en-US" sz="2000" i="1" dirty="0" smtClean="0">
                <a:solidFill>
                  <a:srgbClr val="1F1F1F"/>
                </a:solidFill>
              </a:rPr>
              <a:t>scholars </a:t>
            </a:r>
            <a:r>
              <a:rPr lang="en-US" sz="2000" i="1" dirty="0">
                <a:solidFill>
                  <a:srgbClr val="1F1F1F"/>
                </a:solidFill>
              </a:rPr>
              <a:t>for </a:t>
            </a:r>
            <a:r>
              <a:rPr lang="en-US" sz="2000" i="1" dirty="0" smtClean="0">
                <a:solidFill>
                  <a:srgbClr val="1F1F1F"/>
                </a:solidFill>
              </a:rPr>
              <a:t>lectures; Organizing seminars, </a:t>
            </a:r>
            <a:r>
              <a:rPr lang="en-US" altLang="zh-TW" sz="2000" i="1" dirty="0">
                <a:solidFill>
                  <a:srgbClr val="1F1F1F"/>
                </a:solidFill>
              </a:rPr>
              <a:t>technical Workshops</a:t>
            </a:r>
            <a:r>
              <a:rPr lang="en-US" sz="2000" i="1" dirty="0" smtClean="0">
                <a:solidFill>
                  <a:srgbClr val="1F1F1F"/>
                </a:solidFill>
              </a:rPr>
              <a:t> </a:t>
            </a:r>
            <a:r>
              <a:rPr lang="en-US" sz="2000" i="1" dirty="0">
                <a:solidFill>
                  <a:srgbClr val="1F1F1F"/>
                </a:solidFill>
              </a:rPr>
              <a:t>and </a:t>
            </a:r>
            <a:r>
              <a:rPr lang="en-US" sz="2000" i="1" dirty="0" smtClean="0">
                <a:solidFill>
                  <a:srgbClr val="1F1F1F"/>
                </a:solidFill>
              </a:rPr>
              <a:t>conferences. </a:t>
            </a:r>
          </a:p>
          <a:p>
            <a:pPr marL="444500" lvl="0" algn="just">
              <a:buClr>
                <a:srgbClr val="1F1F1F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000" i="1" dirty="0" smtClean="0">
                <a:solidFill>
                  <a:srgbClr val="1F1F1F"/>
                </a:solidFill>
              </a:rPr>
              <a:t>Promoting </a:t>
            </a:r>
            <a:r>
              <a:rPr lang="en-US" sz="2000" i="1" dirty="0">
                <a:solidFill>
                  <a:srgbClr val="1F1F1F"/>
                </a:solidFill>
              </a:rPr>
              <a:t>industry–academia collaboration.</a:t>
            </a:r>
            <a:endParaRPr sz="2000" i="1" dirty="0" smtClean="0">
              <a:solidFill>
                <a:srgbClr val="1F1F1F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 sz="2000" dirty="0"/>
          </a:p>
          <a:p>
            <a:pPr marL="228594" lvl="0" indent="-10159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Noto Sans Symbols"/>
              <a:buNone/>
            </a:pPr>
            <a:endParaRPr sz="2000" dirty="0"/>
          </a:p>
        </p:txBody>
      </p:sp>
      <p:sp>
        <p:nvSpPr>
          <p:cNvPr id="219" name="Google Shape;219;p2"/>
          <p:cNvSpPr txBox="1">
            <a:spLocks noGrp="1"/>
          </p:cNvSpPr>
          <p:nvPr>
            <p:ph type="body" idx="4"/>
          </p:nvPr>
        </p:nvSpPr>
        <p:spPr>
          <a:xfrm>
            <a:off x="335360" y="3875401"/>
            <a:ext cx="5544616" cy="21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ans Symbols"/>
              <a:buChar char="❑"/>
            </a:pPr>
            <a:r>
              <a:rPr lang="en-US" sz="2000" b="1" dirty="0">
                <a:solidFill>
                  <a:schemeClr val="accent5"/>
                </a:solidFill>
              </a:rPr>
              <a:t>What are your chapter challenges?  (communication </a:t>
            </a:r>
            <a:r>
              <a:rPr lang="en-US" sz="2000" b="1" dirty="0" smtClean="0">
                <a:solidFill>
                  <a:schemeClr val="accent5"/>
                </a:solidFill>
              </a:rPr>
              <a:t>challenges? ) </a:t>
            </a:r>
            <a:endParaRPr sz="2000" b="1" dirty="0" smtClean="0">
              <a:solidFill>
                <a:schemeClr val="accent5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sz="2000" b="1" dirty="0" smtClean="0">
              <a:solidFill>
                <a:schemeClr val="accent5"/>
              </a:solidFill>
            </a:endParaRPr>
          </a:p>
          <a:p>
            <a:pPr marL="444500" lvl="0" indent="-3429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1F1F1F"/>
                </a:solidFill>
              </a:rPr>
              <a:t>After attracting new members, it is essential to organize meaningful activities that ensure their satisfaction.</a:t>
            </a:r>
            <a:endParaRPr sz="2000" dirty="0" smtClean="0">
              <a:solidFill>
                <a:srgbClr val="1F1F1F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 sz="20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 sz="2000" dirty="0"/>
          </a:p>
        </p:txBody>
      </p:sp>
      <p:sp>
        <p:nvSpPr>
          <p:cNvPr id="220" name="Google Shape;220;p2"/>
          <p:cNvSpPr txBox="1">
            <a:spLocks noGrp="1"/>
          </p:cNvSpPr>
          <p:nvPr>
            <p:ph type="body" idx="3"/>
          </p:nvPr>
        </p:nvSpPr>
        <p:spPr>
          <a:xfrm>
            <a:off x="6105904" y="1281858"/>
            <a:ext cx="5746347" cy="2470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ans Symbols"/>
              <a:buChar char="❑"/>
            </a:pPr>
            <a:r>
              <a:rPr lang="en-US" sz="2400" b="1" dirty="0">
                <a:solidFill>
                  <a:schemeClr val="accent5"/>
                </a:solidFill>
              </a:rPr>
              <a:t>What is the major or favorite event held in 2024 or </a:t>
            </a:r>
            <a:r>
              <a:rPr lang="en-US" sz="2400" b="1" dirty="0" smtClean="0">
                <a:solidFill>
                  <a:schemeClr val="accent5"/>
                </a:solidFill>
              </a:rPr>
              <a:t>2025</a:t>
            </a:r>
          </a:p>
          <a:p>
            <a:pPr marL="444500" lvl="0" indent="-342900" algn="just">
              <a:buClr>
                <a:srgbClr val="1F1F1F"/>
              </a:buClr>
              <a:buSzPts val="2000"/>
              <a:buFont typeface="Arial" panose="020B0604020202020204" pitchFamily="34" charset="0"/>
              <a:buChar char="•"/>
            </a:pPr>
            <a:r>
              <a:rPr lang="en-US" altLang="zh-TW" sz="2400" dirty="0"/>
              <a:t>We successfully hosted RASSE 2024 and organized a special session at </a:t>
            </a:r>
            <a:r>
              <a:rPr lang="en-US" altLang="zh-TW" sz="2400" dirty="0" err="1"/>
              <a:t>SysCon</a:t>
            </a:r>
            <a:r>
              <a:rPr lang="en-US" altLang="zh-TW" sz="2400" dirty="0"/>
              <a:t> </a:t>
            </a:r>
            <a:r>
              <a:rPr lang="en-US" altLang="zh-TW" sz="2400" dirty="0" smtClean="0"/>
              <a:t>2025.</a:t>
            </a:r>
          </a:p>
          <a:p>
            <a:pPr marL="444500" lvl="0" indent="-342900" algn="just">
              <a:buClr>
                <a:srgbClr val="1F1F1F"/>
              </a:buClr>
              <a:buSzPts val="2000"/>
              <a:buFont typeface="Arial" panose="020B0604020202020204" pitchFamily="34" charset="0"/>
              <a:buChar char="•"/>
            </a:pPr>
            <a:r>
              <a:rPr lang="en-US" altLang="zh-TW" sz="2400" dirty="0" smtClean="0"/>
              <a:t>Providing </a:t>
            </a:r>
            <a:r>
              <a:rPr lang="en-US" altLang="zh-TW" sz="2400" dirty="0"/>
              <a:t>training and services to members, and inviting distinguished scholars to visit Taiwan for tutorials and educational </a:t>
            </a:r>
            <a:r>
              <a:rPr lang="en-US" altLang="zh-TW" sz="2400" dirty="0" smtClean="0"/>
              <a:t>activities.</a:t>
            </a:r>
          </a:p>
          <a:p>
            <a:pPr marL="444500" lvl="0" indent="-342900" algn="just">
              <a:buClr>
                <a:srgbClr val="1F1F1F"/>
              </a:buClr>
              <a:buSzPts val="2000"/>
              <a:buFont typeface="Arial" panose="020B0604020202020204" pitchFamily="34" charset="0"/>
              <a:buChar char="•"/>
            </a:pPr>
            <a:r>
              <a:rPr lang="en-US" altLang="zh-TW" sz="2400" dirty="0" smtClean="0"/>
              <a:t>Organizing </a:t>
            </a:r>
            <a:r>
              <a:rPr lang="en-US" altLang="zh-TW" sz="2400" dirty="0"/>
              <a:t>the 2026 Special Issue of the IEEE Systems Journal.</a:t>
            </a:r>
            <a:endParaRPr sz="2400" i="0" dirty="0"/>
          </a:p>
        </p:txBody>
      </p:sp>
      <p:cxnSp>
        <p:nvCxnSpPr>
          <p:cNvPr id="221" name="Google Shape;221;p2"/>
          <p:cNvCxnSpPr/>
          <p:nvPr/>
        </p:nvCxnSpPr>
        <p:spPr>
          <a:xfrm>
            <a:off x="6096000" y="1412776"/>
            <a:ext cx="9904" cy="4896544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22" name="Google Shape;222;p2"/>
          <p:cNvCxnSpPr/>
          <p:nvPr/>
        </p:nvCxnSpPr>
        <p:spPr>
          <a:xfrm>
            <a:off x="119336" y="3752274"/>
            <a:ext cx="11774187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Theme 1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260</Words>
  <Application>Microsoft Office PowerPoint</Application>
  <PresentationFormat>寬螢幕</PresentationFormat>
  <Paragraphs>42</Paragraphs>
  <Slides>2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</vt:i4>
      </vt:variant>
    </vt:vector>
  </HeadingPairs>
  <TitlesOfParts>
    <vt:vector size="11" baseType="lpstr">
      <vt:lpstr>Noto Sans Symbols</vt:lpstr>
      <vt:lpstr>Courier New</vt:lpstr>
      <vt:lpstr>Verdana</vt:lpstr>
      <vt:lpstr>Merriweather Sans</vt:lpstr>
      <vt:lpstr>Libre Franklin Medium</vt:lpstr>
      <vt:lpstr>Calibri</vt:lpstr>
      <vt:lpstr>Libre Franklin</vt:lpstr>
      <vt:lpstr>Arial</vt:lpstr>
      <vt:lpstr>Theme 1</vt:lpstr>
      <vt:lpstr>PowerPoint 簡報</vt:lpstr>
      <vt:lpstr>Systems Council Chapter, Taipei Section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Ahmed Hassan Yousef</dc:creator>
  <cp:lastModifiedBy>CM Lai</cp:lastModifiedBy>
  <cp:revision>11</cp:revision>
  <dcterms:created xsi:type="dcterms:W3CDTF">2025-10-15T18:20:45Z</dcterms:created>
  <dcterms:modified xsi:type="dcterms:W3CDTF">2025-10-17T21:12:10Z</dcterms:modified>
</cp:coreProperties>
</file>