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2.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2" r:id="rId5"/>
    <p:sldMasterId id="2147483664" r:id="rId6"/>
    <p:sldMasterId id="2147483666" r:id="rId7"/>
    <p:sldMasterId id="2147483668" r:id="rId8"/>
    <p:sldMasterId id="2147483670" r:id="rId9"/>
    <p:sldMasterId id="2147483672" r:id="rId10"/>
    <p:sldMasterId id="2147483674" r:id="rId11"/>
    <p:sldMasterId id="2147483676" r:id="rId12"/>
    <p:sldMasterId id="2147483678" r:id="rId13"/>
    <p:sldMasterId id="2147483680" r:id="rId14"/>
  </p:sldMasterIdLst>
  <p:notesMasterIdLst>
    <p:notesMasterId r:id="rId15"/>
  </p:notesMasterIdLst>
  <p:sldIdLst>
    <p:sldId id="256" r:id="rId16"/>
    <p:sldId id="257" r:id="rId17"/>
    <p:sldId id="258" r:id="rId18"/>
    <p:sldId id="259" r:id="rId19"/>
  </p:sldIdLst>
  <p:sldSz cy="6858000" cx="12192000"/>
  <p:notesSz cx="7102475" cy="9388475"/>
  <p:embeddedFontLst>
    <p:embeddedFont>
      <p:font typeface="Libre Franklin"/>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GoogleSlidesCustomDataVersion2">
      <go:slidesCustomData xmlns:go="http://customooxmlschemas.google.com/" r:id="rId24" roundtripDataSignature="AMtx7mje0K4SG7h2Wp02tgO6lve9dL1Ai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ibreFranklin-regular.fntdata"/><Relationship Id="rId11" Type="http://schemas.openxmlformats.org/officeDocument/2006/relationships/slideMaster" Target="slideMasters/slideMaster8.xml"/><Relationship Id="rId22" Type="http://schemas.openxmlformats.org/officeDocument/2006/relationships/font" Target="fonts/LibreFranklin-italic.fntdata"/><Relationship Id="rId10" Type="http://schemas.openxmlformats.org/officeDocument/2006/relationships/slideMaster" Target="slideMasters/slideMaster7.xml"/><Relationship Id="rId21" Type="http://schemas.openxmlformats.org/officeDocument/2006/relationships/font" Target="fonts/LibreFranklin-bold.fntdata"/><Relationship Id="rId13" Type="http://schemas.openxmlformats.org/officeDocument/2006/relationships/slideMaster" Target="slideMasters/slideMaster10.xml"/><Relationship Id="rId24" Type="http://customschemas.google.com/relationships/presentationmetadata" Target="metadata"/><Relationship Id="rId12" Type="http://schemas.openxmlformats.org/officeDocument/2006/relationships/slideMaster" Target="slideMasters/slideMaster9.xml"/><Relationship Id="rId23" Type="http://schemas.openxmlformats.org/officeDocument/2006/relationships/font" Target="fonts/LibreFranklin-boldItalic.fntdata"/><Relationship Id="rId1" Type="http://schemas.openxmlformats.org/officeDocument/2006/relationships/theme" Target="theme/theme6.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5" Type="http://schemas.openxmlformats.org/officeDocument/2006/relationships/notesMaster" Target="notesMasters/notesMaster1.xml"/><Relationship Id="rId14" Type="http://schemas.openxmlformats.org/officeDocument/2006/relationships/slideMaster" Target="slideMasters/slideMaster11.xml"/><Relationship Id="rId17" Type="http://schemas.openxmlformats.org/officeDocument/2006/relationships/slide" Target="slides/slide2.xml"/><Relationship Id="rId16" Type="http://schemas.openxmlformats.org/officeDocument/2006/relationships/slide" Target="slides/slide1.xml"/><Relationship Id="rId5" Type="http://schemas.openxmlformats.org/officeDocument/2006/relationships/slideMaster" Target="slideMasters/slideMaster2.xml"/><Relationship Id="rId19" Type="http://schemas.openxmlformats.org/officeDocument/2006/relationships/slide" Target="slides/slide4.xml"/><Relationship Id="rId6" Type="http://schemas.openxmlformats.org/officeDocument/2006/relationships/slideMaster" Target="slideMasters/slideMaster3.xml"/><Relationship Id="rId18" Type="http://schemas.openxmlformats.org/officeDocument/2006/relationships/slide" Target="slides/slide3.xml"/><Relationship Id="rId7" Type="http://schemas.openxmlformats.org/officeDocument/2006/relationships/slideMaster" Target="slideMasters/slideMaster4.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8162" cy="471487"/>
          </a:xfrm>
          <a:prstGeom prst="rect">
            <a:avLst/>
          </a:prstGeom>
          <a:noFill/>
          <a:ln>
            <a:noFill/>
          </a:ln>
        </p:spPr>
        <p:txBody>
          <a:bodyPr anchorCtr="0" anchor="t" bIns="47100" lIns="94225" spcFirstLastPara="1" rIns="94225" wrap="square" tIns="471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4022725" y="0"/>
            <a:ext cx="3078162" cy="471487"/>
          </a:xfrm>
          <a:prstGeom prst="rect">
            <a:avLst/>
          </a:prstGeom>
          <a:noFill/>
          <a:ln>
            <a:noFill/>
          </a:ln>
        </p:spPr>
        <p:txBody>
          <a:bodyPr anchorCtr="0" anchor="t" bIns="47100" lIns="94225" spcFirstLastPara="1" rIns="94225" wrap="square" tIns="471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735012" y="1173162"/>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709612" y="4518025"/>
            <a:ext cx="5683250" cy="3697287"/>
          </a:xfrm>
          <a:prstGeom prst="rect">
            <a:avLst/>
          </a:prstGeom>
          <a:noFill/>
          <a:ln>
            <a:noFill/>
          </a:ln>
        </p:spPr>
        <p:txBody>
          <a:bodyPr anchorCtr="0" anchor="t" bIns="47100" lIns="94225" spcFirstLastPara="1" rIns="94225" wrap="square" tIns="471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916987"/>
            <a:ext cx="3078162" cy="471487"/>
          </a:xfrm>
          <a:prstGeom prst="rect">
            <a:avLst/>
          </a:prstGeom>
          <a:noFill/>
          <a:ln>
            <a:noFill/>
          </a:ln>
        </p:spPr>
        <p:txBody>
          <a:bodyPr anchorCtr="0" anchor="b" bIns="47100" lIns="94225" spcFirstLastPara="1" rIns="94225" wrap="square" tIns="471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4022725" y="8916987"/>
            <a:ext cx="3078162" cy="471487"/>
          </a:xfrm>
          <a:prstGeom prst="rect">
            <a:avLst/>
          </a:prstGeom>
          <a:noFill/>
          <a:ln>
            <a:noFill/>
          </a:ln>
        </p:spPr>
        <p:txBody>
          <a:bodyPr anchorCtr="0" anchor="b" bIns="47100" lIns="94225" spcFirstLastPara="1" rIns="94225" wrap="square" tIns="471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notes"/>
          <p:cNvSpPr txBox="1"/>
          <p:nvPr>
            <p:ph idx="1" type="body"/>
          </p:nvPr>
        </p:nvSpPr>
        <p:spPr>
          <a:xfrm>
            <a:off x="709612" y="4518025"/>
            <a:ext cx="5683250" cy="3697287"/>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267" name="Google Shape;267;p1:notes"/>
          <p:cNvSpPr/>
          <p:nvPr>
            <p:ph idx="2" type="sldImg"/>
          </p:nvPr>
        </p:nvSpPr>
        <p:spPr>
          <a:xfrm>
            <a:off x="735012" y="1173162"/>
            <a:ext cx="5632450" cy="3168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notes"/>
          <p:cNvSpPr txBox="1"/>
          <p:nvPr>
            <p:ph idx="1" type="body"/>
          </p:nvPr>
        </p:nvSpPr>
        <p:spPr>
          <a:xfrm>
            <a:off x="709612" y="4518025"/>
            <a:ext cx="5683250" cy="3697287"/>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274" name="Google Shape;274;p2:notes"/>
          <p:cNvSpPr/>
          <p:nvPr>
            <p:ph idx="2" type="sldImg"/>
          </p:nvPr>
        </p:nvSpPr>
        <p:spPr>
          <a:xfrm>
            <a:off x="735012" y="1173162"/>
            <a:ext cx="5632450" cy="3168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3:notes"/>
          <p:cNvSpPr txBox="1"/>
          <p:nvPr>
            <p:ph idx="1" type="body"/>
          </p:nvPr>
        </p:nvSpPr>
        <p:spPr>
          <a:xfrm>
            <a:off x="709612" y="4518025"/>
            <a:ext cx="5683250" cy="3697287"/>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286" name="Google Shape;286;p3:notes"/>
          <p:cNvSpPr/>
          <p:nvPr>
            <p:ph idx="2" type="sldImg"/>
          </p:nvPr>
        </p:nvSpPr>
        <p:spPr>
          <a:xfrm>
            <a:off x="735012" y="1173162"/>
            <a:ext cx="5632450" cy="3168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4:notes"/>
          <p:cNvSpPr txBox="1"/>
          <p:nvPr>
            <p:ph idx="1" type="body"/>
          </p:nvPr>
        </p:nvSpPr>
        <p:spPr>
          <a:xfrm>
            <a:off x="709612" y="4518025"/>
            <a:ext cx="5683250" cy="3697287"/>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297" name="Google Shape;297;p4:notes"/>
          <p:cNvSpPr/>
          <p:nvPr>
            <p:ph idx="2" type="sldImg"/>
          </p:nvPr>
        </p:nvSpPr>
        <p:spPr>
          <a:xfrm>
            <a:off x="735012" y="1173162"/>
            <a:ext cx="5632450" cy="31686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17.png"/><Relationship Id="rId4" Type="http://schemas.openxmlformats.org/officeDocument/2006/relationships/image" Target="../media/image13.png"/><Relationship Id="rId5" Type="http://schemas.openxmlformats.org/officeDocument/2006/relationships/image" Target="../media/image10.png"/><Relationship Id="rId6" Type="http://schemas.openxmlformats.org/officeDocument/2006/relationships/image" Target="../media/image2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 Id="rId3" Type="http://schemas.openxmlformats.org/officeDocument/2006/relationships/image" Target="../media/image17.png"/><Relationship Id="rId4" Type="http://schemas.openxmlformats.org/officeDocument/2006/relationships/image" Target="../media/image13.png"/><Relationship Id="rId5" Type="http://schemas.openxmlformats.org/officeDocument/2006/relationships/image" Target="../media/image10.png"/><Relationship Id="rId6"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 name="Shape 16"/>
        <p:cNvGrpSpPr/>
        <p:nvPr/>
      </p:nvGrpSpPr>
      <p:grpSpPr>
        <a:xfrm>
          <a:off x="0" y="0"/>
          <a:ext cx="0" cy="0"/>
          <a:chOff x="0" y="0"/>
          <a:chExt cx="0" cy="0"/>
        </a:xfrm>
      </p:grpSpPr>
      <p:sp>
        <p:nvSpPr>
          <p:cNvPr id="17" name="Google Shape;17;p6"/>
          <p:cNvSpPr txBox="1"/>
          <p:nvPr>
            <p:ph idx="12" type="sldNum"/>
          </p:nvPr>
        </p:nvSpPr>
        <p:spPr>
          <a:xfrm>
            <a:off x="514350" y="6205537"/>
            <a:ext cx="6477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1pPr>
            <a:lvl2pPr indent="0" lvl="1" marL="0" marR="0" algn="l">
              <a:lnSpc>
                <a:spcPct val="100000"/>
              </a:lnSpc>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2pPr>
            <a:lvl3pPr indent="0" lvl="2" marL="0" marR="0" algn="l">
              <a:lnSpc>
                <a:spcPct val="100000"/>
              </a:lnSpc>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3pPr>
            <a:lvl4pPr indent="0" lvl="3" marL="0" marR="0" algn="l">
              <a:lnSpc>
                <a:spcPct val="100000"/>
              </a:lnSpc>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4pPr>
            <a:lvl5pPr indent="0" lvl="4" marL="0" marR="0" algn="l">
              <a:lnSpc>
                <a:spcPct val="100000"/>
              </a:lnSpc>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5pPr>
            <a:lvl6pPr indent="0" lvl="5" marL="0" marR="0" algn="l">
              <a:lnSpc>
                <a:spcPct val="100000"/>
              </a:lnSpc>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6pPr>
            <a:lvl7pPr indent="0" lvl="6" marL="0" marR="0" algn="l">
              <a:lnSpc>
                <a:spcPct val="100000"/>
              </a:lnSpc>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7pPr>
            <a:lvl8pPr indent="0" lvl="7" marL="0" marR="0" algn="l">
              <a:lnSpc>
                <a:spcPct val="100000"/>
              </a:lnSpc>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8pPr>
            <a:lvl9pPr indent="0" lvl="8" marL="0" marR="0" algn="l">
              <a:lnSpc>
                <a:spcPct val="100000"/>
              </a:lnSpc>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73" name="Shape 73"/>
        <p:cNvGrpSpPr/>
        <p:nvPr/>
      </p:nvGrpSpPr>
      <p:grpSpPr>
        <a:xfrm>
          <a:off x="0" y="0"/>
          <a:ext cx="0" cy="0"/>
          <a:chOff x="0" y="0"/>
          <a:chExt cx="0" cy="0"/>
        </a:xfrm>
      </p:grpSpPr>
      <p:sp>
        <p:nvSpPr>
          <p:cNvPr id="74" name="Google Shape;74;p15"/>
          <p:cNvSpPr txBox="1"/>
          <p:nvPr>
            <p:ph type="title"/>
          </p:nvPr>
        </p:nvSpPr>
        <p:spPr>
          <a:xfrm>
            <a:off x="838200" y="555625"/>
            <a:ext cx="10515600" cy="5540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5" name="Google Shape;75;p15"/>
          <p:cNvSpPr txBox="1"/>
          <p:nvPr>
            <p:ph idx="1" type="body"/>
          </p:nvPr>
        </p:nvSpPr>
        <p:spPr>
          <a:xfrm>
            <a:off x="6172200" y="3792802"/>
            <a:ext cx="5181600" cy="182557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1200"/>
              <a:buNone/>
              <a:defRPr i="1" sz="12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15"/>
          <p:cNvSpPr txBox="1"/>
          <p:nvPr>
            <p:ph idx="2" type="body"/>
          </p:nvPr>
        </p:nvSpPr>
        <p:spPr>
          <a:xfrm>
            <a:off x="838200" y="1825625"/>
            <a:ext cx="5181600" cy="3792539"/>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5"/>
          <p:cNvSpPr txBox="1"/>
          <p:nvPr>
            <p:ph idx="3" type="body"/>
          </p:nvPr>
        </p:nvSpPr>
        <p:spPr>
          <a:xfrm>
            <a:off x="6172200" y="1825626"/>
            <a:ext cx="5181600" cy="182557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1200"/>
              <a:buNone/>
              <a:defRPr i="1" sz="12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15"/>
          <p:cNvSpPr txBox="1"/>
          <p:nvPr>
            <p:ph idx="4" type="body"/>
          </p:nvPr>
        </p:nvSpPr>
        <p:spPr>
          <a:xfrm>
            <a:off x="838200" y="1106197"/>
            <a:ext cx="10515600" cy="3568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2400"/>
              <a:buNone/>
              <a:defRPr b="1" i="1" sz="2400">
                <a:solidFill>
                  <a:srgbClr val="7F7F7F"/>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15"/>
          <p:cNvSpPr txBox="1"/>
          <p:nvPr>
            <p:ph idx="12" type="sldNum"/>
          </p:nvPr>
        </p:nvSpPr>
        <p:spPr>
          <a:xfrm>
            <a:off x="514350" y="6205537"/>
            <a:ext cx="6477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1pPr>
            <a:lvl2pPr indent="0" lvl="1"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2pPr>
            <a:lvl3pPr indent="0" lvl="2"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3pPr>
            <a:lvl4pPr indent="0" lvl="3"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4pPr>
            <a:lvl5pPr indent="0" lvl="4"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5pPr>
            <a:lvl6pPr indent="0" lvl="5"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6pPr>
            <a:lvl7pPr indent="0" lvl="6"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7pPr>
            <a:lvl8pPr indent="0" lvl="7"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8pPr>
            <a:lvl9pPr indent="0" lvl="8"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ntent">
  <p:cSld name="One Content">
    <p:spTree>
      <p:nvGrpSpPr>
        <p:cNvPr id="80" name="Shape 80"/>
        <p:cNvGrpSpPr/>
        <p:nvPr/>
      </p:nvGrpSpPr>
      <p:grpSpPr>
        <a:xfrm>
          <a:off x="0" y="0"/>
          <a:ext cx="0" cy="0"/>
          <a:chOff x="0" y="0"/>
          <a:chExt cx="0" cy="0"/>
        </a:xfrm>
      </p:grpSpPr>
      <p:sp>
        <p:nvSpPr>
          <p:cNvPr id="81" name="Google Shape;81;p16"/>
          <p:cNvSpPr txBox="1"/>
          <p:nvPr>
            <p:ph type="title"/>
          </p:nvPr>
        </p:nvSpPr>
        <p:spPr>
          <a:xfrm>
            <a:off x="838200" y="555625"/>
            <a:ext cx="10515600" cy="5540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2" name="Google Shape;82;p16"/>
          <p:cNvSpPr txBox="1"/>
          <p:nvPr>
            <p:ph idx="1" type="body"/>
          </p:nvPr>
        </p:nvSpPr>
        <p:spPr>
          <a:xfrm>
            <a:off x="6172200" y="1825626"/>
            <a:ext cx="5181600" cy="379275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1200"/>
              <a:buNone/>
              <a:defRPr i="1" sz="12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16"/>
          <p:cNvSpPr txBox="1"/>
          <p:nvPr>
            <p:ph idx="2" type="body"/>
          </p:nvPr>
        </p:nvSpPr>
        <p:spPr>
          <a:xfrm>
            <a:off x="838200" y="1825625"/>
            <a:ext cx="5181600" cy="3792539"/>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16"/>
          <p:cNvSpPr txBox="1"/>
          <p:nvPr>
            <p:ph idx="3" type="body"/>
          </p:nvPr>
        </p:nvSpPr>
        <p:spPr>
          <a:xfrm>
            <a:off x="838200" y="1106197"/>
            <a:ext cx="10515600" cy="3568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2400"/>
              <a:buNone/>
              <a:defRPr b="1" i="1" sz="2400">
                <a:solidFill>
                  <a:srgbClr val="7F7F7F"/>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16"/>
          <p:cNvSpPr txBox="1"/>
          <p:nvPr>
            <p:ph idx="12" type="sldNum"/>
          </p:nvPr>
        </p:nvSpPr>
        <p:spPr>
          <a:xfrm>
            <a:off x="514350" y="6205537"/>
            <a:ext cx="6477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1pPr>
            <a:lvl2pPr indent="0" lvl="1"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2pPr>
            <a:lvl3pPr indent="0" lvl="2"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3pPr>
            <a:lvl4pPr indent="0" lvl="3"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4pPr>
            <a:lvl5pPr indent="0" lvl="4"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5pPr>
            <a:lvl6pPr indent="0" lvl="5"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6pPr>
            <a:lvl7pPr indent="0" lvl="6"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7pPr>
            <a:lvl8pPr indent="0" lvl="7"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8pPr>
            <a:lvl9pPr indent="0" lvl="8"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p:cSld name="Two Columns">
    <p:spTree>
      <p:nvGrpSpPr>
        <p:cNvPr id="86" name="Shape 86"/>
        <p:cNvGrpSpPr/>
        <p:nvPr/>
      </p:nvGrpSpPr>
      <p:grpSpPr>
        <a:xfrm>
          <a:off x="0" y="0"/>
          <a:ext cx="0" cy="0"/>
          <a:chOff x="0" y="0"/>
          <a:chExt cx="0" cy="0"/>
        </a:xfrm>
      </p:grpSpPr>
      <p:sp>
        <p:nvSpPr>
          <p:cNvPr id="87" name="Google Shape;87;p17"/>
          <p:cNvSpPr txBox="1"/>
          <p:nvPr>
            <p:ph type="title"/>
          </p:nvPr>
        </p:nvSpPr>
        <p:spPr>
          <a:xfrm>
            <a:off x="838200" y="555625"/>
            <a:ext cx="10515600" cy="5540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8" name="Google Shape;88;p17"/>
          <p:cNvSpPr txBox="1"/>
          <p:nvPr>
            <p:ph idx="1" type="body"/>
          </p:nvPr>
        </p:nvSpPr>
        <p:spPr>
          <a:xfrm>
            <a:off x="838200" y="1825625"/>
            <a:ext cx="5181600" cy="3792539"/>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17"/>
          <p:cNvSpPr txBox="1"/>
          <p:nvPr>
            <p:ph idx="2" type="body"/>
          </p:nvPr>
        </p:nvSpPr>
        <p:spPr>
          <a:xfrm>
            <a:off x="6172200" y="1825625"/>
            <a:ext cx="5181600" cy="3792539"/>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17"/>
          <p:cNvSpPr txBox="1"/>
          <p:nvPr>
            <p:ph idx="3" type="body"/>
          </p:nvPr>
        </p:nvSpPr>
        <p:spPr>
          <a:xfrm>
            <a:off x="838200" y="1106197"/>
            <a:ext cx="10515600" cy="35684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400"/>
              <a:buNone/>
              <a:defRPr b="1" i="1" sz="2400">
                <a:solidFill>
                  <a:srgbClr val="7F7F7F"/>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17"/>
          <p:cNvSpPr txBox="1"/>
          <p:nvPr>
            <p:ph idx="12" type="sldNum"/>
          </p:nvPr>
        </p:nvSpPr>
        <p:spPr>
          <a:xfrm>
            <a:off x="514350" y="6205537"/>
            <a:ext cx="6477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1pPr>
            <a:lvl2pPr indent="0" lvl="1"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2pPr>
            <a:lvl3pPr indent="0" lvl="2"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3pPr>
            <a:lvl4pPr indent="0" lvl="3"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4pPr>
            <a:lvl5pPr indent="0" lvl="4"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5pPr>
            <a:lvl6pPr indent="0" lvl="5"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6pPr>
            <a:lvl7pPr indent="0" lvl="6"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7pPr>
            <a:lvl8pPr indent="0" lvl="7"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8pPr>
            <a:lvl9pPr indent="0" lvl="8"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Blank">
  <p:cSld name="Title Only Blank">
    <p:spTree>
      <p:nvGrpSpPr>
        <p:cNvPr id="92" name="Shape 92"/>
        <p:cNvGrpSpPr/>
        <p:nvPr/>
      </p:nvGrpSpPr>
      <p:grpSpPr>
        <a:xfrm>
          <a:off x="0" y="0"/>
          <a:ext cx="0" cy="0"/>
          <a:chOff x="0" y="0"/>
          <a:chExt cx="0" cy="0"/>
        </a:xfrm>
      </p:grpSpPr>
      <p:sp>
        <p:nvSpPr>
          <p:cNvPr id="93" name="Google Shape;93;p18"/>
          <p:cNvSpPr txBox="1"/>
          <p:nvPr>
            <p:ph type="title"/>
          </p:nvPr>
        </p:nvSpPr>
        <p:spPr>
          <a:xfrm>
            <a:off x="838200" y="555625"/>
            <a:ext cx="10515600" cy="5540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94" name="Google Shape;94;p18"/>
          <p:cNvSpPr txBox="1"/>
          <p:nvPr>
            <p:ph idx="1" type="body"/>
          </p:nvPr>
        </p:nvSpPr>
        <p:spPr>
          <a:xfrm>
            <a:off x="838200" y="1825626"/>
            <a:ext cx="10515600" cy="394335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18"/>
          <p:cNvSpPr txBox="1"/>
          <p:nvPr>
            <p:ph idx="2" type="body"/>
          </p:nvPr>
        </p:nvSpPr>
        <p:spPr>
          <a:xfrm>
            <a:off x="838200" y="1106197"/>
            <a:ext cx="10515600" cy="35684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400"/>
              <a:buNone/>
              <a:defRPr b="1" i="1" sz="2400">
                <a:solidFill>
                  <a:srgbClr val="7F7F7F"/>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18"/>
          <p:cNvSpPr txBox="1"/>
          <p:nvPr>
            <p:ph idx="12" type="sldNum"/>
          </p:nvPr>
        </p:nvSpPr>
        <p:spPr>
          <a:xfrm>
            <a:off x="514350" y="6205537"/>
            <a:ext cx="6477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1pPr>
            <a:lvl2pPr indent="0" lvl="1"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2pPr>
            <a:lvl3pPr indent="0" lvl="2"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3pPr>
            <a:lvl4pPr indent="0" lvl="3"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4pPr>
            <a:lvl5pPr indent="0" lvl="4"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5pPr>
            <a:lvl6pPr indent="0" lvl="5"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6pPr>
            <a:lvl7pPr indent="0" lvl="6"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7pPr>
            <a:lvl8pPr indent="0" lvl="7"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8pPr>
            <a:lvl9pPr indent="0" lvl="8"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Title Slide Opt 1">
  <p:cSld name="Presentation Title Slide Opt 1">
    <p:spTree>
      <p:nvGrpSpPr>
        <p:cNvPr id="113" name="Shape 113"/>
        <p:cNvGrpSpPr/>
        <p:nvPr/>
      </p:nvGrpSpPr>
      <p:grpSpPr>
        <a:xfrm>
          <a:off x="0" y="0"/>
          <a:ext cx="0" cy="0"/>
          <a:chOff x="0" y="0"/>
          <a:chExt cx="0" cy="0"/>
        </a:xfrm>
      </p:grpSpPr>
      <p:sp>
        <p:nvSpPr>
          <p:cNvPr id="114" name="Google Shape;114;p20"/>
          <p:cNvSpPr txBox="1"/>
          <p:nvPr>
            <p:ph type="ctrTitle"/>
          </p:nvPr>
        </p:nvSpPr>
        <p:spPr>
          <a:xfrm>
            <a:off x="914400" y="4184081"/>
            <a:ext cx="10363200" cy="69731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i="0" sz="4400">
                <a:solidFill>
                  <a:srgbClr val="0066A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15" name="Google Shape;115;p20"/>
          <p:cNvSpPr txBox="1"/>
          <p:nvPr>
            <p:ph idx="1" type="subTitle"/>
          </p:nvPr>
        </p:nvSpPr>
        <p:spPr>
          <a:xfrm>
            <a:off x="914400" y="4973467"/>
            <a:ext cx="10363200" cy="1275747"/>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2800"/>
              <a:buNone/>
              <a:defRPr b="1" i="1" sz="2800">
                <a:solidFill>
                  <a:srgbClr val="7F7F7F"/>
                </a:solidFill>
                <a:latin typeface="Calibri"/>
                <a:ea typeface="Calibri"/>
                <a:cs typeface="Calibri"/>
                <a:sym typeface="Calibri"/>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16" name="Google Shape;116;p20"/>
          <p:cNvSpPr txBox="1"/>
          <p:nvPr>
            <p:ph idx="12" type="sldNum"/>
          </p:nvPr>
        </p:nvSpPr>
        <p:spPr>
          <a:xfrm>
            <a:off x="514350" y="6205537"/>
            <a:ext cx="6477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1pPr>
            <a:lvl2pPr indent="0" lvl="1"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2pPr>
            <a:lvl3pPr indent="0" lvl="2"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3pPr>
            <a:lvl4pPr indent="0" lvl="3"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4pPr>
            <a:lvl5pPr indent="0" lvl="4"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5pPr>
            <a:lvl6pPr indent="0" lvl="5"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6pPr>
            <a:lvl7pPr indent="0" lvl="6"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7pPr>
            <a:lvl8pPr indent="0" lvl="7"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8pPr>
            <a:lvl9pPr indent="0" lvl="8"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Title Slide Opt 1 Editable">
  <p:cSld name="Presentation Title Slide Opt 1 Editable">
    <p:spTree>
      <p:nvGrpSpPr>
        <p:cNvPr id="128" name="Shape 128"/>
        <p:cNvGrpSpPr/>
        <p:nvPr/>
      </p:nvGrpSpPr>
      <p:grpSpPr>
        <a:xfrm>
          <a:off x="0" y="0"/>
          <a:ext cx="0" cy="0"/>
          <a:chOff x="0" y="0"/>
          <a:chExt cx="0" cy="0"/>
        </a:xfrm>
      </p:grpSpPr>
      <p:pic>
        <p:nvPicPr>
          <p:cNvPr id="129" name="Google Shape;129;p22"/>
          <p:cNvPicPr preferRelativeResize="0"/>
          <p:nvPr>
            <p:ph idx="2" type="pic"/>
          </p:nvPr>
        </p:nvPicPr>
        <p:blipFill/>
        <p:spPr>
          <a:xfrm>
            <a:off x="0" y="870069"/>
            <a:ext cx="2438400" cy="2438400"/>
          </a:xfrm>
          <a:prstGeom prst="rect">
            <a:avLst/>
          </a:prstGeom>
          <a:blipFill rotWithShape="1">
            <a:blip r:embed="rId2">
              <a:alphaModFix/>
            </a:blip>
            <a:stretch>
              <a:fillRect b="0" l="0" r="0" t="0"/>
            </a:stretch>
          </a:blipFill>
          <a:ln>
            <a:noFill/>
          </a:ln>
        </p:spPr>
      </p:pic>
      <p:pic>
        <p:nvPicPr>
          <p:cNvPr id="130" name="Google Shape;130;p22"/>
          <p:cNvPicPr preferRelativeResize="0"/>
          <p:nvPr>
            <p:ph idx="3" type="pic"/>
          </p:nvPr>
        </p:nvPicPr>
        <p:blipFill/>
        <p:spPr>
          <a:xfrm>
            <a:off x="2438400" y="870069"/>
            <a:ext cx="2438400" cy="2438400"/>
          </a:xfrm>
          <a:prstGeom prst="rect">
            <a:avLst/>
          </a:prstGeom>
          <a:blipFill rotWithShape="1">
            <a:blip r:embed="rId3">
              <a:alphaModFix/>
            </a:blip>
            <a:stretch>
              <a:fillRect b="0" l="0" r="0" t="0"/>
            </a:stretch>
          </a:blipFill>
          <a:ln>
            <a:noFill/>
          </a:ln>
        </p:spPr>
      </p:pic>
      <p:pic>
        <p:nvPicPr>
          <p:cNvPr id="131" name="Google Shape;131;p22"/>
          <p:cNvPicPr preferRelativeResize="0"/>
          <p:nvPr>
            <p:ph idx="4" type="pic"/>
          </p:nvPr>
        </p:nvPicPr>
        <p:blipFill/>
        <p:spPr>
          <a:xfrm>
            <a:off x="4876800" y="870069"/>
            <a:ext cx="2438400" cy="2438400"/>
          </a:xfrm>
          <a:prstGeom prst="rect">
            <a:avLst/>
          </a:prstGeom>
          <a:blipFill rotWithShape="1">
            <a:blip r:embed="rId4">
              <a:alphaModFix/>
            </a:blip>
            <a:stretch>
              <a:fillRect b="0" l="0" r="0" t="0"/>
            </a:stretch>
          </a:blipFill>
          <a:ln>
            <a:noFill/>
          </a:ln>
        </p:spPr>
      </p:pic>
      <p:pic>
        <p:nvPicPr>
          <p:cNvPr id="132" name="Google Shape;132;p22"/>
          <p:cNvPicPr preferRelativeResize="0"/>
          <p:nvPr>
            <p:ph idx="5" type="pic"/>
          </p:nvPr>
        </p:nvPicPr>
        <p:blipFill/>
        <p:spPr>
          <a:xfrm>
            <a:off x="7315200" y="870069"/>
            <a:ext cx="2438400" cy="2438400"/>
          </a:xfrm>
          <a:prstGeom prst="rect">
            <a:avLst/>
          </a:prstGeom>
          <a:blipFill rotWithShape="1">
            <a:blip r:embed="rId5">
              <a:alphaModFix/>
            </a:blip>
            <a:stretch>
              <a:fillRect b="0" l="0" r="0" t="0"/>
            </a:stretch>
          </a:blipFill>
          <a:ln>
            <a:noFill/>
          </a:ln>
        </p:spPr>
      </p:pic>
      <p:pic>
        <p:nvPicPr>
          <p:cNvPr id="133" name="Google Shape;133;p22"/>
          <p:cNvPicPr preferRelativeResize="0"/>
          <p:nvPr>
            <p:ph idx="6" type="pic"/>
          </p:nvPr>
        </p:nvPicPr>
        <p:blipFill/>
        <p:spPr>
          <a:xfrm>
            <a:off x="9753600" y="870069"/>
            <a:ext cx="2438400" cy="2438400"/>
          </a:xfrm>
          <a:prstGeom prst="rect">
            <a:avLst/>
          </a:prstGeom>
          <a:blipFill rotWithShape="1">
            <a:blip r:embed="rId6">
              <a:alphaModFix/>
            </a:blip>
            <a:stretch>
              <a:fillRect b="0" l="0" r="0" t="0"/>
            </a:stretch>
          </a:blipFill>
          <a:ln>
            <a:noFill/>
          </a:ln>
        </p:spPr>
      </p:pic>
      <p:sp>
        <p:nvSpPr>
          <p:cNvPr id="134" name="Google Shape;134;p22"/>
          <p:cNvSpPr txBox="1"/>
          <p:nvPr>
            <p:ph type="ctrTitle"/>
          </p:nvPr>
        </p:nvSpPr>
        <p:spPr>
          <a:xfrm>
            <a:off x="914400" y="4184081"/>
            <a:ext cx="10363200" cy="69731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i="0" sz="4400">
                <a:solidFill>
                  <a:srgbClr val="0066A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35" name="Google Shape;135;p22"/>
          <p:cNvSpPr txBox="1"/>
          <p:nvPr>
            <p:ph idx="1" type="subTitle"/>
          </p:nvPr>
        </p:nvSpPr>
        <p:spPr>
          <a:xfrm>
            <a:off x="914400" y="4973467"/>
            <a:ext cx="10363200" cy="1275747"/>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2800"/>
              <a:buNone/>
              <a:defRPr b="1" i="1" sz="2800">
                <a:solidFill>
                  <a:srgbClr val="7F7F7F"/>
                </a:solidFill>
                <a:latin typeface="Calibri"/>
                <a:ea typeface="Calibri"/>
                <a:cs typeface="Calibri"/>
                <a:sym typeface="Calibri"/>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36" name="Google Shape;136;p22"/>
          <p:cNvSpPr txBox="1"/>
          <p:nvPr>
            <p:ph idx="12" type="sldNum"/>
          </p:nvPr>
        </p:nvSpPr>
        <p:spPr>
          <a:xfrm>
            <a:off x="514350" y="6205537"/>
            <a:ext cx="6477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1pPr>
            <a:lvl2pPr indent="0" lvl="1"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2pPr>
            <a:lvl3pPr indent="0" lvl="2"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3pPr>
            <a:lvl4pPr indent="0" lvl="3"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4pPr>
            <a:lvl5pPr indent="0" lvl="4"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5pPr>
            <a:lvl6pPr indent="0" lvl="5"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6pPr>
            <a:lvl7pPr indent="0" lvl="6"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7pPr>
            <a:lvl8pPr indent="0" lvl="7"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8pPr>
            <a:lvl9pPr indent="0" lvl="8"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Title Slide Opt 1 Tagline">
  <p:cSld name="Presentation Title Slide Opt 1 Tagline">
    <p:spTree>
      <p:nvGrpSpPr>
        <p:cNvPr id="153" name="Shape 153"/>
        <p:cNvGrpSpPr/>
        <p:nvPr/>
      </p:nvGrpSpPr>
      <p:grpSpPr>
        <a:xfrm>
          <a:off x="0" y="0"/>
          <a:ext cx="0" cy="0"/>
          <a:chOff x="0" y="0"/>
          <a:chExt cx="0" cy="0"/>
        </a:xfrm>
      </p:grpSpPr>
      <p:sp>
        <p:nvSpPr>
          <p:cNvPr id="154" name="Google Shape;154;p24"/>
          <p:cNvSpPr txBox="1"/>
          <p:nvPr>
            <p:ph type="ctrTitle"/>
          </p:nvPr>
        </p:nvSpPr>
        <p:spPr>
          <a:xfrm>
            <a:off x="914400" y="4184081"/>
            <a:ext cx="10363200" cy="69731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i="0" sz="4400">
                <a:solidFill>
                  <a:srgbClr val="0066A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55" name="Google Shape;155;p24"/>
          <p:cNvSpPr txBox="1"/>
          <p:nvPr>
            <p:ph idx="1" type="subTitle"/>
          </p:nvPr>
        </p:nvSpPr>
        <p:spPr>
          <a:xfrm>
            <a:off x="914400" y="4973467"/>
            <a:ext cx="10363200" cy="1275747"/>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2800"/>
              <a:buNone/>
              <a:defRPr b="1" i="1" sz="2800">
                <a:solidFill>
                  <a:srgbClr val="7F7F7F"/>
                </a:solidFill>
                <a:latin typeface="Calibri"/>
                <a:ea typeface="Calibri"/>
                <a:cs typeface="Calibri"/>
                <a:sym typeface="Calibri"/>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6" name="Google Shape;156;p24"/>
          <p:cNvSpPr txBox="1"/>
          <p:nvPr>
            <p:ph idx="12" type="sldNum"/>
          </p:nvPr>
        </p:nvSpPr>
        <p:spPr>
          <a:xfrm>
            <a:off x="514350" y="6205537"/>
            <a:ext cx="6477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1pPr>
            <a:lvl2pPr indent="0" lvl="1"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2pPr>
            <a:lvl3pPr indent="0" lvl="2"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3pPr>
            <a:lvl4pPr indent="0" lvl="3"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4pPr>
            <a:lvl5pPr indent="0" lvl="4"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5pPr>
            <a:lvl6pPr indent="0" lvl="5"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6pPr>
            <a:lvl7pPr indent="0" lvl="6"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7pPr>
            <a:lvl8pPr indent="0" lvl="7"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8pPr>
            <a:lvl9pPr indent="0" lvl="8"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Title Slide Opt 1 Editable Tagline">
  <p:cSld name="Presentation Title Slide Opt 1 Editable Tagline">
    <p:spTree>
      <p:nvGrpSpPr>
        <p:cNvPr id="168" name="Shape 168"/>
        <p:cNvGrpSpPr/>
        <p:nvPr/>
      </p:nvGrpSpPr>
      <p:grpSpPr>
        <a:xfrm>
          <a:off x="0" y="0"/>
          <a:ext cx="0" cy="0"/>
          <a:chOff x="0" y="0"/>
          <a:chExt cx="0" cy="0"/>
        </a:xfrm>
      </p:grpSpPr>
      <p:pic>
        <p:nvPicPr>
          <p:cNvPr id="169" name="Google Shape;169;p26"/>
          <p:cNvPicPr preferRelativeResize="0"/>
          <p:nvPr>
            <p:ph idx="2" type="pic"/>
          </p:nvPr>
        </p:nvPicPr>
        <p:blipFill/>
        <p:spPr>
          <a:xfrm>
            <a:off x="0" y="870069"/>
            <a:ext cx="2438400" cy="2438400"/>
          </a:xfrm>
          <a:prstGeom prst="rect">
            <a:avLst/>
          </a:prstGeom>
          <a:blipFill rotWithShape="1">
            <a:blip r:embed="rId2">
              <a:alphaModFix/>
            </a:blip>
            <a:stretch>
              <a:fillRect b="0" l="0" r="0" t="0"/>
            </a:stretch>
          </a:blipFill>
          <a:ln>
            <a:noFill/>
          </a:ln>
        </p:spPr>
      </p:pic>
      <p:pic>
        <p:nvPicPr>
          <p:cNvPr id="170" name="Google Shape;170;p26"/>
          <p:cNvPicPr preferRelativeResize="0"/>
          <p:nvPr>
            <p:ph idx="3" type="pic"/>
          </p:nvPr>
        </p:nvPicPr>
        <p:blipFill/>
        <p:spPr>
          <a:xfrm>
            <a:off x="2438400" y="870069"/>
            <a:ext cx="2438400" cy="2438400"/>
          </a:xfrm>
          <a:prstGeom prst="rect">
            <a:avLst/>
          </a:prstGeom>
          <a:blipFill rotWithShape="1">
            <a:blip r:embed="rId3">
              <a:alphaModFix/>
            </a:blip>
            <a:stretch>
              <a:fillRect b="0" l="0" r="0" t="0"/>
            </a:stretch>
          </a:blipFill>
          <a:ln>
            <a:noFill/>
          </a:ln>
        </p:spPr>
      </p:pic>
      <p:pic>
        <p:nvPicPr>
          <p:cNvPr id="171" name="Google Shape;171;p26"/>
          <p:cNvPicPr preferRelativeResize="0"/>
          <p:nvPr>
            <p:ph idx="4" type="pic"/>
          </p:nvPr>
        </p:nvPicPr>
        <p:blipFill/>
        <p:spPr>
          <a:xfrm>
            <a:off x="4876800" y="870069"/>
            <a:ext cx="2438400" cy="2438400"/>
          </a:xfrm>
          <a:prstGeom prst="rect">
            <a:avLst/>
          </a:prstGeom>
          <a:blipFill rotWithShape="1">
            <a:blip r:embed="rId4">
              <a:alphaModFix/>
            </a:blip>
            <a:stretch>
              <a:fillRect b="0" l="0" r="0" t="0"/>
            </a:stretch>
          </a:blipFill>
          <a:ln>
            <a:noFill/>
          </a:ln>
        </p:spPr>
      </p:pic>
      <p:pic>
        <p:nvPicPr>
          <p:cNvPr id="172" name="Google Shape;172;p26"/>
          <p:cNvPicPr preferRelativeResize="0"/>
          <p:nvPr>
            <p:ph idx="5" type="pic"/>
          </p:nvPr>
        </p:nvPicPr>
        <p:blipFill/>
        <p:spPr>
          <a:xfrm>
            <a:off x="7315200" y="870069"/>
            <a:ext cx="2438400" cy="2438400"/>
          </a:xfrm>
          <a:prstGeom prst="rect">
            <a:avLst/>
          </a:prstGeom>
          <a:blipFill rotWithShape="1">
            <a:blip r:embed="rId5">
              <a:alphaModFix/>
            </a:blip>
            <a:stretch>
              <a:fillRect b="0" l="0" r="0" t="0"/>
            </a:stretch>
          </a:blipFill>
          <a:ln>
            <a:noFill/>
          </a:ln>
        </p:spPr>
      </p:pic>
      <p:pic>
        <p:nvPicPr>
          <p:cNvPr id="173" name="Google Shape;173;p26"/>
          <p:cNvPicPr preferRelativeResize="0"/>
          <p:nvPr>
            <p:ph idx="6" type="pic"/>
          </p:nvPr>
        </p:nvPicPr>
        <p:blipFill/>
        <p:spPr>
          <a:xfrm>
            <a:off x="9753600" y="870069"/>
            <a:ext cx="2438400" cy="2438400"/>
          </a:xfrm>
          <a:prstGeom prst="rect">
            <a:avLst/>
          </a:prstGeom>
          <a:blipFill rotWithShape="1">
            <a:blip r:embed="rId6">
              <a:alphaModFix/>
            </a:blip>
            <a:stretch>
              <a:fillRect b="0" l="0" r="0" t="0"/>
            </a:stretch>
          </a:blipFill>
          <a:ln>
            <a:noFill/>
          </a:ln>
        </p:spPr>
      </p:pic>
      <p:sp>
        <p:nvSpPr>
          <p:cNvPr id="174" name="Google Shape;174;p26"/>
          <p:cNvSpPr txBox="1"/>
          <p:nvPr>
            <p:ph type="ctrTitle"/>
          </p:nvPr>
        </p:nvSpPr>
        <p:spPr>
          <a:xfrm>
            <a:off x="914400" y="4184081"/>
            <a:ext cx="10363200" cy="69731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i="0" sz="4400">
                <a:solidFill>
                  <a:srgbClr val="0066A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75" name="Google Shape;175;p26"/>
          <p:cNvSpPr txBox="1"/>
          <p:nvPr>
            <p:ph idx="1" type="subTitle"/>
          </p:nvPr>
        </p:nvSpPr>
        <p:spPr>
          <a:xfrm>
            <a:off x="914400" y="4973467"/>
            <a:ext cx="10363200" cy="1275747"/>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2800"/>
              <a:buNone/>
              <a:defRPr b="1" i="1" sz="2800">
                <a:solidFill>
                  <a:srgbClr val="7F7F7F"/>
                </a:solidFill>
                <a:latin typeface="Calibri"/>
                <a:ea typeface="Calibri"/>
                <a:cs typeface="Calibri"/>
                <a:sym typeface="Calibri"/>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76" name="Google Shape;176;p26"/>
          <p:cNvSpPr txBox="1"/>
          <p:nvPr>
            <p:ph idx="12" type="sldNum"/>
          </p:nvPr>
        </p:nvSpPr>
        <p:spPr>
          <a:xfrm>
            <a:off x="514350" y="6205537"/>
            <a:ext cx="6477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1pPr>
            <a:lvl2pPr indent="0" lvl="1"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2pPr>
            <a:lvl3pPr indent="0" lvl="2"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3pPr>
            <a:lvl4pPr indent="0" lvl="3"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4pPr>
            <a:lvl5pPr indent="0" lvl="4"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5pPr>
            <a:lvl6pPr indent="0" lvl="5"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6pPr>
            <a:lvl7pPr indent="0" lvl="6"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7pPr>
            <a:lvl8pPr indent="0" lvl="7"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8pPr>
            <a:lvl9pPr indent="0" lvl="8"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Title Slide Opt 1" type="secHead">
  <p:cSld name="SECTION_HEADER">
    <p:spTree>
      <p:nvGrpSpPr>
        <p:cNvPr id="189" name="Shape 189"/>
        <p:cNvGrpSpPr/>
        <p:nvPr/>
      </p:nvGrpSpPr>
      <p:grpSpPr>
        <a:xfrm>
          <a:off x="0" y="0"/>
          <a:ext cx="0" cy="0"/>
          <a:chOff x="0" y="0"/>
          <a:chExt cx="0" cy="0"/>
        </a:xfrm>
      </p:grpSpPr>
      <p:sp>
        <p:nvSpPr>
          <p:cNvPr id="190" name="Google Shape;190;p28"/>
          <p:cNvSpPr txBox="1"/>
          <p:nvPr>
            <p:ph type="title"/>
          </p:nvPr>
        </p:nvSpPr>
        <p:spPr>
          <a:xfrm>
            <a:off x="831851" y="3262831"/>
            <a:ext cx="10515600" cy="82775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i="0" sz="4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91" name="Google Shape;191;p28"/>
          <p:cNvSpPr txBox="1"/>
          <p:nvPr>
            <p:ph idx="1" type="body"/>
          </p:nvPr>
        </p:nvSpPr>
        <p:spPr>
          <a:xfrm>
            <a:off x="831851" y="4117577"/>
            <a:ext cx="10515600" cy="67245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800"/>
              <a:buNone/>
              <a:defRPr b="1" i="1" sz="2800">
                <a:solidFill>
                  <a:srgbClr val="7F7F7F"/>
                </a:solidFil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SzPts val="1800"/>
              <a:buNone/>
              <a:defRPr sz="1800">
                <a:solidFill>
                  <a:srgbClr val="888888"/>
                </a:solidFill>
              </a:defRPr>
            </a:lvl3pPr>
            <a:lvl4pPr indent="-228600" lvl="3" marL="1828800" algn="l">
              <a:lnSpc>
                <a:spcPct val="90000"/>
              </a:lnSpc>
              <a:spcBef>
                <a:spcPts val="500"/>
              </a:spcBef>
              <a:spcAft>
                <a:spcPts val="0"/>
              </a:spcAft>
              <a:buSzPts val="1600"/>
              <a:buNone/>
              <a:defRPr sz="1600">
                <a:solidFill>
                  <a:srgbClr val="888888"/>
                </a:solidFill>
              </a:defRPr>
            </a:lvl4pPr>
            <a:lvl5pPr indent="-228600" lvl="4" marL="2286000" algn="l">
              <a:lnSpc>
                <a:spcPct val="9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92" name="Google Shape;192;p28"/>
          <p:cNvSpPr txBox="1"/>
          <p:nvPr>
            <p:ph idx="12" type="sldNum"/>
          </p:nvPr>
        </p:nvSpPr>
        <p:spPr>
          <a:xfrm>
            <a:off x="514350" y="6205537"/>
            <a:ext cx="6477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1pPr>
            <a:lvl2pPr indent="0" lvl="1"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2pPr>
            <a:lvl3pPr indent="0" lvl="2"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3pPr>
            <a:lvl4pPr indent="0" lvl="3"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4pPr>
            <a:lvl5pPr indent="0" lvl="4"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5pPr>
            <a:lvl6pPr indent="0" lvl="5"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6pPr>
            <a:lvl7pPr indent="0" lvl="6"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7pPr>
            <a:lvl8pPr indent="0" lvl="7"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8pPr>
            <a:lvl9pPr indent="0" lvl="8"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Title Slide Opt 2">
  <p:cSld name="Presentation Title Slide Opt 2">
    <p:spTree>
      <p:nvGrpSpPr>
        <p:cNvPr id="208" name="Shape 208"/>
        <p:cNvGrpSpPr/>
        <p:nvPr/>
      </p:nvGrpSpPr>
      <p:grpSpPr>
        <a:xfrm>
          <a:off x="0" y="0"/>
          <a:ext cx="0" cy="0"/>
          <a:chOff x="0" y="0"/>
          <a:chExt cx="0" cy="0"/>
        </a:xfrm>
      </p:grpSpPr>
      <p:sp>
        <p:nvSpPr>
          <p:cNvPr id="209" name="Google Shape;209;p30"/>
          <p:cNvSpPr txBox="1"/>
          <p:nvPr>
            <p:ph type="title"/>
          </p:nvPr>
        </p:nvSpPr>
        <p:spPr>
          <a:xfrm>
            <a:off x="831851" y="3262831"/>
            <a:ext cx="10515600" cy="82775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i="0" sz="4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10" name="Google Shape;210;p30"/>
          <p:cNvSpPr txBox="1"/>
          <p:nvPr>
            <p:ph idx="1" type="body"/>
          </p:nvPr>
        </p:nvSpPr>
        <p:spPr>
          <a:xfrm>
            <a:off x="831851" y="4117577"/>
            <a:ext cx="10515600" cy="67245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800"/>
              <a:buNone/>
              <a:defRPr b="1" i="1" sz="2800">
                <a:solidFill>
                  <a:srgbClr val="7F7F7F"/>
                </a:solidFil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SzPts val="1800"/>
              <a:buNone/>
              <a:defRPr sz="1800">
                <a:solidFill>
                  <a:srgbClr val="888888"/>
                </a:solidFill>
              </a:defRPr>
            </a:lvl3pPr>
            <a:lvl4pPr indent="-228600" lvl="3" marL="1828800" algn="l">
              <a:lnSpc>
                <a:spcPct val="90000"/>
              </a:lnSpc>
              <a:spcBef>
                <a:spcPts val="500"/>
              </a:spcBef>
              <a:spcAft>
                <a:spcPts val="0"/>
              </a:spcAft>
              <a:buSzPts val="1600"/>
              <a:buNone/>
              <a:defRPr sz="1600">
                <a:solidFill>
                  <a:srgbClr val="888888"/>
                </a:solidFill>
              </a:defRPr>
            </a:lvl4pPr>
            <a:lvl5pPr indent="-228600" lvl="4" marL="2286000" algn="l">
              <a:lnSpc>
                <a:spcPct val="9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11" name="Google Shape;211;p30"/>
          <p:cNvSpPr txBox="1"/>
          <p:nvPr>
            <p:ph idx="12" type="sldNum"/>
          </p:nvPr>
        </p:nvSpPr>
        <p:spPr>
          <a:xfrm>
            <a:off x="514350" y="6205537"/>
            <a:ext cx="6477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1pPr>
            <a:lvl2pPr indent="0" lvl="1"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2pPr>
            <a:lvl3pPr indent="0" lvl="2"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3pPr>
            <a:lvl4pPr indent="0" lvl="3"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4pPr>
            <a:lvl5pPr indent="0" lvl="4"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5pPr>
            <a:lvl6pPr indent="0" lvl="5"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6pPr>
            <a:lvl7pPr indent="0" lvl="6"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7pPr>
            <a:lvl8pPr indent="0" lvl="7"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8pPr>
            <a:lvl9pPr indent="0" lvl="8"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tent">
  <p:cSld name="Three Content">
    <p:spTree>
      <p:nvGrpSpPr>
        <p:cNvPr id="18" name="Shape 18"/>
        <p:cNvGrpSpPr/>
        <p:nvPr/>
      </p:nvGrpSpPr>
      <p:grpSpPr>
        <a:xfrm>
          <a:off x="0" y="0"/>
          <a:ext cx="0" cy="0"/>
          <a:chOff x="0" y="0"/>
          <a:chExt cx="0" cy="0"/>
        </a:xfrm>
      </p:grpSpPr>
      <p:sp>
        <p:nvSpPr>
          <p:cNvPr id="19" name="Google Shape;19;p7"/>
          <p:cNvSpPr txBox="1"/>
          <p:nvPr>
            <p:ph type="title"/>
          </p:nvPr>
        </p:nvSpPr>
        <p:spPr>
          <a:xfrm>
            <a:off x="838200" y="556181"/>
            <a:ext cx="10515600" cy="55333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0" name="Google Shape;20;p7"/>
          <p:cNvSpPr txBox="1"/>
          <p:nvPr>
            <p:ph idx="1" type="body"/>
          </p:nvPr>
        </p:nvSpPr>
        <p:spPr>
          <a:xfrm>
            <a:off x="6172200" y="3807094"/>
            <a:ext cx="5181600" cy="181128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1200"/>
              <a:buNone/>
              <a:defRPr i="1" sz="12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7"/>
          <p:cNvSpPr txBox="1"/>
          <p:nvPr>
            <p:ph idx="2" type="body"/>
          </p:nvPr>
        </p:nvSpPr>
        <p:spPr>
          <a:xfrm>
            <a:off x="838200" y="1825626"/>
            <a:ext cx="5181600" cy="183336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7"/>
          <p:cNvSpPr txBox="1"/>
          <p:nvPr>
            <p:ph idx="3" type="body"/>
          </p:nvPr>
        </p:nvSpPr>
        <p:spPr>
          <a:xfrm>
            <a:off x="6172200" y="1847706"/>
            <a:ext cx="5181600" cy="181128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1200"/>
              <a:buNone/>
              <a:defRPr i="1" sz="12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7"/>
          <p:cNvSpPr txBox="1"/>
          <p:nvPr>
            <p:ph idx="4" type="body"/>
          </p:nvPr>
        </p:nvSpPr>
        <p:spPr>
          <a:xfrm>
            <a:off x="838200" y="3807094"/>
            <a:ext cx="5181600" cy="181128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1200"/>
              <a:buNone/>
              <a:defRPr i="1" sz="12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7"/>
          <p:cNvSpPr txBox="1"/>
          <p:nvPr>
            <p:ph idx="5" type="body"/>
          </p:nvPr>
        </p:nvSpPr>
        <p:spPr>
          <a:xfrm>
            <a:off x="838200" y="1106197"/>
            <a:ext cx="10515600" cy="3568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2400"/>
              <a:buNone/>
              <a:defRPr b="1" i="1" sz="2400">
                <a:solidFill>
                  <a:srgbClr val="7F7F7F"/>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7"/>
          <p:cNvSpPr txBox="1"/>
          <p:nvPr>
            <p:ph idx="12" type="sldNum"/>
          </p:nvPr>
        </p:nvSpPr>
        <p:spPr>
          <a:xfrm>
            <a:off x="514350" y="6205537"/>
            <a:ext cx="6477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1pPr>
            <a:lvl2pPr indent="0" lvl="1"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2pPr>
            <a:lvl3pPr indent="0" lvl="2"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3pPr>
            <a:lvl4pPr indent="0" lvl="3"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4pPr>
            <a:lvl5pPr indent="0" lvl="4"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5pPr>
            <a:lvl6pPr indent="0" lvl="5"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6pPr>
            <a:lvl7pPr indent="0" lvl="6"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7pPr>
            <a:lvl8pPr indent="0" lvl="7"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8pPr>
            <a:lvl9pPr indent="0" lvl="8"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Title Slide Opt 2" type="secHead">
  <p:cSld name="SECTION_HEADER">
    <p:spTree>
      <p:nvGrpSpPr>
        <p:cNvPr id="223" name="Shape 223"/>
        <p:cNvGrpSpPr/>
        <p:nvPr/>
      </p:nvGrpSpPr>
      <p:grpSpPr>
        <a:xfrm>
          <a:off x="0" y="0"/>
          <a:ext cx="0" cy="0"/>
          <a:chOff x="0" y="0"/>
          <a:chExt cx="0" cy="0"/>
        </a:xfrm>
      </p:grpSpPr>
      <p:sp>
        <p:nvSpPr>
          <p:cNvPr id="224" name="Google Shape;224;p32"/>
          <p:cNvSpPr txBox="1"/>
          <p:nvPr>
            <p:ph type="title"/>
          </p:nvPr>
        </p:nvSpPr>
        <p:spPr>
          <a:xfrm>
            <a:off x="831851" y="3262831"/>
            <a:ext cx="10515600" cy="82775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i="0" sz="4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25" name="Google Shape;225;p32"/>
          <p:cNvSpPr txBox="1"/>
          <p:nvPr>
            <p:ph idx="1" type="body"/>
          </p:nvPr>
        </p:nvSpPr>
        <p:spPr>
          <a:xfrm>
            <a:off x="831851" y="4117577"/>
            <a:ext cx="10515600" cy="67245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800"/>
              <a:buNone/>
              <a:defRPr b="1" i="1" sz="2800">
                <a:solidFill>
                  <a:srgbClr val="7F7F7F"/>
                </a:solidFil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SzPts val="1800"/>
              <a:buNone/>
              <a:defRPr sz="1800">
                <a:solidFill>
                  <a:srgbClr val="888888"/>
                </a:solidFill>
              </a:defRPr>
            </a:lvl3pPr>
            <a:lvl4pPr indent="-228600" lvl="3" marL="1828800" algn="l">
              <a:lnSpc>
                <a:spcPct val="90000"/>
              </a:lnSpc>
              <a:spcBef>
                <a:spcPts val="500"/>
              </a:spcBef>
              <a:spcAft>
                <a:spcPts val="0"/>
              </a:spcAft>
              <a:buSzPts val="1600"/>
              <a:buNone/>
              <a:defRPr sz="1600">
                <a:solidFill>
                  <a:srgbClr val="888888"/>
                </a:solidFill>
              </a:defRPr>
            </a:lvl4pPr>
            <a:lvl5pPr indent="-228600" lvl="4" marL="2286000" algn="l">
              <a:lnSpc>
                <a:spcPct val="9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26" name="Google Shape;226;p32"/>
          <p:cNvSpPr txBox="1"/>
          <p:nvPr>
            <p:ph idx="12" type="sldNum"/>
          </p:nvPr>
        </p:nvSpPr>
        <p:spPr>
          <a:xfrm>
            <a:off x="514350" y="6205537"/>
            <a:ext cx="6477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1pPr>
            <a:lvl2pPr indent="0" lvl="1"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2pPr>
            <a:lvl3pPr indent="0" lvl="2"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3pPr>
            <a:lvl4pPr indent="0" lvl="3"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4pPr>
            <a:lvl5pPr indent="0" lvl="4"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5pPr>
            <a:lvl6pPr indent="0" lvl="5"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6pPr>
            <a:lvl7pPr indent="0" lvl="6"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7pPr>
            <a:lvl8pPr indent="0" lvl="7"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8pPr>
            <a:lvl9pPr indent="0" lvl="8"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type="twoObj">
  <p:cSld name="TWO_OBJECTS">
    <p:spTree>
      <p:nvGrpSpPr>
        <p:cNvPr id="233" name="Shape 233"/>
        <p:cNvGrpSpPr/>
        <p:nvPr/>
      </p:nvGrpSpPr>
      <p:grpSpPr>
        <a:xfrm>
          <a:off x="0" y="0"/>
          <a:ext cx="0" cy="0"/>
          <a:chOff x="0" y="0"/>
          <a:chExt cx="0" cy="0"/>
        </a:xfrm>
      </p:grpSpPr>
      <p:sp>
        <p:nvSpPr>
          <p:cNvPr id="234" name="Google Shape;234;p34"/>
          <p:cNvSpPr txBox="1"/>
          <p:nvPr>
            <p:ph type="title"/>
          </p:nvPr>
        </p:nvSpPr>
        <p:spPr>
          <a:xfrm>
            <a:off x="838200" y="555625"/>
            <a:ext cx="10515600" cy="5540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35" name="Google Shape;235;p34"/>
          <p:cNvSpPr txBox="1"/>
          <p:nvPr>
            <p:ph idx="1" type="body"/>
          </p:nvPr>
        </p:nvSpPr>
        <p:spPr>
          <a:xfrm>
            <a:off x="914400" y="1981200"/>
            <a:ext cx="5080000" cy="41148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SzPts val="2800"/>
              <a:buChar char="▸"/>
              <a:defRPr sz="2800"/>
            </a:lvl1pPr>
            <a:lvl2pPr indent="-381000" lvl="1" marL="914400" algn="l">
              <a:lnSpc>
                <a:spcPct val="90000"/>
              </a:lnSpc>
              <a:spcBef>
                <a:spcPts val="500"/>
              </a:spcBef>
              <a:spcAft>
                <a:spcPts val="0"/>
              </a:spcAft>
              <a:buSzPts val="2400"/>
              <a:buChar char="-"/>
              <a:defRPr sz="2400"/>
            </a:lvl2pPr>
            <a:lvl3pPr indent="-355600" lvl="2" marL="1371600" algn="l">
              <a:lnSpc>
                <a:spcPct val="90000"/>
              </a:lnSpc>
              <a:spcBef>
                <a:spcPts val="500"/>
              </a:spcBef>
              <a:spcAft>
                <a:spcPts val="0"/>
              </a:spcAft>
              <a:buSzPts val="2000"/>
              <a:buChar char="•"/>
              <a:defRPr sz="2000"/>
            </a:lvl3pPr>
            <a:lvl4pPr indent="-342900" lvl="3" marL="1828800" algn="l">
              <a:lnSpc>
                <a:spcPct val="90000"/>
              </a:lnSpc>
              <a:spcBef>
                <a:spcPts val="500"/>
              </a:spcBef>
              <a:spcAft>
                <a:spcPts val="0"/>
              </a:spcAft>
              <a:buSzPts val="1800"/>
              <a:buChar char="▪"/>
              <a:defRPr sz="1800"/>
            </a:lvl4pPr>
            <a:lvl5pPr indent="-342900" lvl="4" marL="2286000" algn="l">
              <a:lnSpc>
                <a:spcPct val="90000"/>
              </a:lnSpc>
              <a:spcBef>
                <a:spcPts val="500"/>
              </a:spcBef>
              <a:spcAft>
                <a:spcPts val="0"/>
              </a:spcAft>
              <a:buSzPts val="1800"/>
              <a:buChar char="o"/>
              <a:defRPr sz="1800"/>
            </a:lvl5pPr>
            <a:lvl6pPr indent="-342900" lvl="5" marL="2743200" algn="l">
              <a:lnSpc>
                <a:spcPct val="90000"/>
              </a:lnSpc>
              <a:spcBef>
                <a:spcPts val="500"/>
              </a:spcBef>
              <a:spcAft>
                <a:spcPts val="0"/>
              </a:spcAft>
              <a:buClr>
                <a:schemeClr val="dk1"/>
              </a:buClr>
              <a:buSzPts val="1800"/>
              <a:buChar char="•"/>
              <a:defRPr sz="1800"/>
            </a:lvl6pPr>
            <a:lvl7pPr indent="-342900" lvl="6" marL="3200400" algn="l">
              <a:lnSpc>
                <a:spcPct val="90000"/>
              </a:lnSpc>
              <a:spcBef>
                <a:spcPts val="500"/>
              </a:spcBef>
              <a:spcAft>
                <a:spcPts val="0"/>
              </a:spcAft>
              <a:buClr>
                <a:schemeClr val="dk1"/>
              </a:buClr>
              <a:buSzPts val="1800"/>
              <a:buChar char="•"/>
              <a:defRPr sz="1800"/>
            </a:lvl7pPr>
            <a:lvl8pPr indent="-342900" lvl="7" marL="3657600" algn="l">
              <a:lnSpc>
                <a:spcPct val="90000"/>
              </a:lnSpc>
              <a:spcBef>
                <a:spcPts val="500"/>
              </a:spcBef>
              <a:spcAft>
                <a:spcPts val="0"/>
              </a:spcAft>
              <a:buClr>
                <a:schemeClr val="dk1"/>
              </a:buClr>
              <a:buSzPts val="1800"/>
              <a:buChar char="•"/>
              <a:defRPr sz="1800"/>
            </a:lvl8pPr>
            <a:lvl9pPr indent="-342900" lvl="8" marL="4114800" algn="l">
              <a:lnSpc>
                <a:spcPct val="90000"/>
              </a:lnSpc>
              <a:spcBef>
                <a:spcPts val="500"/>
              </a:spcBef>
              <a:spcAft>
                <a:spcPts val="0"/>
              </a:spcAft>
              <a:buClr>
                <a:schemeClr val="dk1"/>
              </a:buClr>
              <a:buSzPts val="1800"/>
              <a:buChar char="•"/>
              <a:defRPr sz="1800"/>
            </a:lvl9pPr>
          </a:lstStyle>
          <a:p/>
        </p:txBody>
      </p:sp>
      <p:sp>
        <p:nvSpPr>
          <p:cNvPr id="236" name="Google Shape;236;p34"/>
          <p:cNvSpPr txBox="1"/>
          <p:nvPr>
            <p:ph idx="2" type="body"/>
          </p:nvPr>
        </p:nvSpPr>
        <p:spPr>
          <a:xfrm>
            <a:off x="6197600" y="1981200"/>
            <a:ext cx="5080000" cy="41148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SzPts val="2800"/>
              <a:buChar char="▸"/>
              <a:defRPr sz="2800"/>
            </a:lvl1pPr>
            <a:lvl2pPr indent="-381000" lvl="1" marL="914400" algn="l">
              <a:lnSpc>
                <a:spcPct val="90000"/>
              </a:lnSpc>
              <a:spcBef>
                <a:spcPts val="500"/>
              </a:spcBef>
              <a:spcAft>
                <a:spcPts val="0"/>
              </a:spcAft>
              <a:buSzPts val="2400"/>
              <a:buChar char="-"/>
              <a:defRPr sz="2400"/>
            </a:lvl2pPr>
            <a:lvl3pPr indent="-355600" lvl="2" marL="1371600" algn="l">
              <a:lnSpc>
                <a:spcPct val="90000"/>
              </a:lnSpc>
              <a:spcBef>
                <a:spcPts val="500"/>
              </a:spcBef>
              <a:spcAft>
                <a:spcPts val="0"/>
              </a:spcAft>
              <a:buSzPts val="2000"/>
              <a:buChar char="•"/>
              <a:defRPr sz="2000"/>
            </a:lvl3pPr>
            <a:lvl4pPr indent="-342900" lvl="3" marL="1828800" algn="l">
              <a:lnSpc>
                <a:spcPct val="90000"/>
              </a:lnSpc>
              <a:spcBef>
                <a:spcPts val="500"/>
              </a:spcBef>
              <a:spcAft>
                <a:spcPts val="0"/>
              </a:spcAft>
              <a:buSzPts val="1800"/>
              <a:buChar char="▪"/>
              <a:defRPr sz="1800"/>
            </a:lvl4pPr>
            <a:lvl5pPr indent="-342900" lvl="4" marL="2286000" algn="l">
              <a:lnSpc>
                <a:spcPct val="90000"/>
              </a:lnSpc>
              <a:spcBef>
                <a:spcPts val="500"/>
              </a:spcBef>
              <a:spcAft>
                <a:spcPts val="0"/>
              </a:spcAft>
              <a:buSzPts val="1800"/>
              <a:buChar char="o"/>
              <a:defRPr sz="1800"/>
            </a:lvl5pPr>
            <a:lvl6pPr indent="-342900" lvl="5" marL="2743200" algn="l">
              <a:lnSpc>
                <a:spcPct val="90000"/>
              </a:lnSpc>
              <a:spcBef>
                <a:spcPts val="500"/>
              </a:spcBef>
              <a:spcAft>
                <a:spcPts val="0"/>
              </a:spcAft>
              <a:buClr>
                <a:schemeClr val="dk1"/>
              </a:buClr>
              <a:buSzPts val="1800"/>
              <a:buChar char="•"/>
              <a:defRPr sz="1800"/>
            </a:lvl6pPr>
            <a:lvl7pPr indent="-342900" lvl="6" marL="3200400" algn="l">
              <a:lnSpc>
                <a:spcPct val="90000"/>
              </a:lnSpc>
              <a:spcBef>
                <a:spcPts val="500"/>
              </a:spcBef>
              <a:spcAft>
                <a:spcPts val="0"/>
              </a:spcAft>
              <a:buClr>
                <a:schemeClr val="dk1"/>
              </a:buClr>
              <a:buSzPts val="1800"/>
              <a:buChar char="•"/>
              <a:defRPr sz="1800"/>
            </a:lvl7pPr>
            <a:lvl8pPr indent="-342900" lvl="7" marL="3657600" algn="l">
              <a:lnSpc>
                <a:spcPct val="90000"/>
              </a:lnSpc>
              <a:spcBef>
                <a:spcPts val="500"/>
              </a:spcBef>
              <a:spcAft>
                <a:spcPts val="0"/>
              </a:spcAft>
              <a:buClr>
                <a:schemeClr val="dk1"/>
              </a:buClr>
              <a:buSzPts val="1800"/>
              <a:buChar char="•"/>
              <a:defRPr sz="1800"/>
            </a:lvl8pPr>
            <a:lvl9pPr indent="-342900" lvl="8" marL="4114800" algn="l">
              <a:lnSpc>
                <a:spcPct val="90000"/>
              </a:lnSpc>
              <a:spcBef>
                <a:spcPts val="500"/>
              </a:spcBef>
              <a:spcAft>
                <a:spcPts val="0"/>
              </a:spcAft>
              <a:buClr>
                <a:schemeClr val="dk1"/>
              </a:buClr>
              <a:buSzPts val="1800"/>
              <a:buChar char="•"/>
              <a:defRPr sz="18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45" name="Shape 245"/>
        <p:cNvGrpSpPr/>
        <p:nvPr/>
      </p:nvGrpSpPr>
      <p:grpSpPr>
        <a:xfrm>
          <a:off x="0" y="0"/>
          <a:ext cx="0" cy="0"/>
          <a:chOff x="0" y="0"/>
          <a:chExt cx="0" cy="0"/>
        </a:xfrm>
      </p:grpSpPr>
      <p:sp>
        <p:nvSpPr>
          <p:cNvPr id="246" name="Google Shape;246;p36"/>
          <p:cNvSpPr txBox="1"/>
          <p:nvPr>
            <p:ph type="title"/>
          </p:nvPr>
        </p:nvSpPr>
        <p:spPr>
          <a:xfrm>
            <a:off x="838200" y="555625"/>
            <a:ext cx="10515600" cy="5540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47" name="Google Shape;247;p36"/>
          <p:cNvSpPr txBox="1"/>
          <p:nvPr>
            <p:ph idx="1" type="body"/>
          </p:nvPr>
        </p:nvSpPr>
        <p:spPr>
          <a:xfrm>
            <a:off x="914400" y="1981200"/>
            <a:ext cx="10363200" cy="41148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8" name="Google Shape;248;p36"/>
          <p:cNvSpPr txBox="1"/>
          <p:nvPr>
            <p:ph idx="10" type="dt"/>
          </p:nvPr>
        </p:nvSpPr>
        <p:spPr>
          <a:xfrm>
            <a:off x="0" y="0"/>
            <a:ext cx="0" cy="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9" name="Google Shape;249;p36"/>
          <p:cNvSpPr txBox="1"/>
          <p:nvPr>
            <p:ph idx="12" type="sldNum"/>
          </p:nvPr>
        </p:nvSpPr>
        <p:spPr>
          <a:xfrm>
            <a:off x="514350" y="6205537"/>
            <a:ext cx="6477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1pPr>
            <a:lvl2pPr indent="0" lvl="1"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2pPr>
            <a:lvl3pPr indent="0" lvl="2"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3pPr>
            <a:lvl4pPr indent="0" lvl="3"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4pPr>
            <a:lvl5pPr indent="0" lvl="4"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5pPr>
            <a:lvl6pPr indent="0" lvl="5"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6pPr>
            <a:lvl7pPr indent="0" lvl="6"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7pPr>
            <a:lvl8pPr indent="0" lvl="7"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8pPr>
            <a:lvl9pPr indent="0" lvl="8"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3">
  <p:cSld name="Content Slide 3">
    <p:spTree>
      <p:nvGrpSpPr>
        <p:cNvPr id="260" name="Shape 260"/>
        <p:cNvGrpSpPr/>
        <p:nvPr/>
      </p:nvGrpSpPr>
      <p:grpSpPr>
        <a:xfrm>
          <a:off x="0" y="0"/>
          <a:ext cx="0" cy="0"/>
          <a:chOff x="0" y="0"/>
          <a:chExt cx="0" cy="0"/>
        </a:xfrm>
      </p:grpSpPr>
      <p:sp>
        <p:nvSpPr>
          <p:cNvPr id="261" name="Google Shape;261;p38"/>
          <p:cNvSpPr txBox="1"/>
          <p:nvPr>
            <p:ph idx="1" type="body"/>
          </p:nvPr>
        </p:nvSpPr>
        <p:spPr>
          <a:xfrm>
            <a:off x="849081" y="634300"/>
            <a:ext cx="11024940" cy="124418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2200"/>
              <a:buNone/>
              <a:defRPr b="1">
                <a:solidFill>
                  <a:srgbClr val="0067A2"/>
                </a:solidFill>
                <a:latin typeface="Verdana"/>
                <a:ea typeface="Verdana"/>
                <a:cs typeface="Verdana"/>
                <a:sym typeface="Verdana"/>
              </a:defRPr>
            </a:lvl1pPr>
            <a:lvl2pPr indent="-406400" lvl="1" marL="914400" algn="l">
              <a:lnSpc>
                <a:spcPct val="90000"/>
              </a:lnSpc>
              <a:spcBef>
                <a:spcPts val="500"/>
              </a:spcBef>
              <a:spcAft>
                <a:spcPts val="0"/>
              </a:spcAft>
              <a:buSzPts val="2800"/>
              <a:buChar char="-"/>
              <a:defRPr b="1">
                <a:solidFill>
                  <a:srgbClr val="0067A2"/>
                </a:solidFill>
                <a:latin typeface="Verdana"/>
                <a:ea typeface="Verdana"/>
                <a:cs typeface="Verdana"/>
                <a:sym typeface="Verdana"/>
              </a:defRPr>
            </a:lvl2pPr>
            <a:lvl3pPr indent="-381000" lvl="2" marL="1371600" algn="l">
              <a:lnSpc>
                <a:spcPct val="90000"/>
              </a:lnSpc>
              <a:spcBef>
                <a:spcPts val="500"/>
              </a:spcBef>
              <a:spcAft>
                <a:spcPts val="0"/>
              </a:spcAft>
              <a:buSzPts val="2400"/>
              <a:buChar char="•"/>
              <a:defRPr b="1">
                <a:solidFill>
                  <a:srgbClr val="0067A2"/>
                </a:solidFill>
                <a:latin typeface="Verdana"/>
                <a:ea typeface="Verdana"/>
                <a:cs typeface="Verdana"/>
                <a:sym typeface="Verdana"/>
              </a:defRPr>
            </a:lvl3pPr>
            <a:lvl4pPr indent="-355600" lvl="3" marL="1828800" algn="l">
              <a:lnSpc>
                <a:spcPct val="90000"/>
              </a:lnSpc>
              <a:spcBef>
                <a:spcPts val="500"/>
              </a:spcBef>
              <a:spcAft>
                <a:spcPts val="0"/>
              </a:spcAft>
              <a:buSzPts val="2000"/>
              <a:buChar char="▪"/>
              <a:defRPr b="1">
                <a:solidFill>
                  <a:srgbClr val="0067A2"/>
                </a:solidFill>
                <a:latin typeface="Verdana"/>
                <a:ea typeface="Verdana"/>
                <a:cs typeface="Verdana"/>
                <a:sym typeface="Verdana"/>
              </a:defRPr>
            </a:lvl4pPr>
            <a:lvl5pPr indent="-355600" lvl="4" marL="2286000" algn="l">
              <a:lnSpc>
                <a:spcPct val="90000"/>
              </a:lnSpc>
              <a:spcBef>
                <a:spcPts val="500"/>
              </a:spcBef>
              <a:spcAft>
                <a:spcPts val="0"/>
              </a:spcAft>
              <a:buSzPts val="2000"/>
              <a:buChar char="o"/>
              <a:defRPr b="1">
                <a:solidFill>
                  <a:srgbClr val="0067A2"/>
                </a:solidFill>
                <a:latin typeface="Verdana"/>
                <a:ea typeface="Verdana"/>
                <a:cs typeface="Verdana"/>
                <a:sym typeface="Verdan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2" name="Google Shape;262;p38"/>
          <p:cNvSpPr txBox="1"/>
          <p:nvPr>
            <p:ph idx="2" type="body"/>
          </p:nvPr>
        </p:nvSpPr>
        <p:spPr>
          <a:xfrm>
            <a:off x="849081" y="2580209"/>
            <a:ext cx="11024940" cy="2896699"/>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1000"/>
              </a:spcBef>
              <a:spcAft>
                <a:spcPts val="0"/>
              </a:spcAft>
              <a:buClr>
                <a:srgbClr val="0067A2"/>
              </a:buClr>
              <a:buSzPts val="2100"/>
              <a:buFont typeface="Arial"/>
              <a:buChar char="•"/>
              <a:defRPr b="0" sz="1400">
                <a:solidFill>
                  <a:schemeClr val="dk1"/>
                </a:solidFill>
                <a:latin typeface="Verdana"/>
                <a:ea typeface="Verdana"/>
                <a:cs typeface="Verdana"/>
                <a:sym typeface="Verdana"/>
              </a:defRPr>
            </a:lvl1pPr>
            <a:lvl2pPr indent="-406400" lvl="1" marL="914400" algn="l">
              <a:lnSpc>
                <a:spcPct val="90000"/>
              </a:lnSpc>
              <a:spcBef>
                <a:spcPts val="500"/>
              </a:spcBef>
              <a:spcAft>
                <a:spcPts val="0"/>
              </a:spcAft>
              <a:buSzPts val="2800"/>
              <a:buChar char="-"/>
              <a:defRPr b="1">
                <a:solidFill>
                  <a:srgbClr val="0067A2"/>
                </a:solidFill>
                <a:latin typeface="Verdana"/>
                <a:ea typeface="Verdana"/>
                <a:cs typeface="Verdana"/>
                <a:sym typeface="Verdana"/>
              </a:defRPr>
            </a:lvl2pPr>
            <a:lvl3pPr indent="-381000" lvl="2" marL="1371600" algn="l">
              <a:lnSpc>
                <a:spcPct val="90000"/>
              </a:lnSpc>
              <a:spcBef>
                <a:spcPts val="500"/>
              </a:spcBef>
              <a:spcAft>
                <a:spcPts val="0"/>
              </a:spcAft>
              <a:buSzPts val="2400"/>
              <a:buChar char="•"/>
              <a:defRPr b="1">
                <a:solidFill>
                  <a:srgbClr val="0067A2"/>
                </a:solidFill>
                <a:latin typeface="Verdana"/>
                <a:ea typeface="Verdana"/>
                <a:cs typeface="Verdana"/>
                <a:sym typeface="Verdana"/>
              </a:defRPr>
            </a:lvl3pPr>
            <a:lvl4pPr indent="-355600" lvl="3" marL="1828800" algn="l">
              <a:lnSpc>
                <a:spcPct val="90000"/>
              </a:lnSpc>
              <a:spcBef>
                <a:spcPts val="500"/>
              </a:spcBef>
              <a:spcAft>
                <a:spcPts val="0"/>
              </a:spcAft>
              <a:buSzPts val="2000"/>
              <a:buChar char="▪"/>
              <a:defRPr b="1">
                <a:solidFill>
                  <a:srgbClr val="0067A2"/>
                </a:solidFill>
                <a:latin typeface="Verdana"/>
                <a:ea typeface="Verdana"/>
                <a:cs typeface="Verdana"/>
                <a:sym typeface="Verdana"/>
              </a:defRPr>
            </a:lvl4pPr>
            <a:lvl5pPr indent="-355600" lvl="4" marL="2286000" algn="l">
              <a:lnSpc>
                <a:spcPct val="90000"/>
              </a:lnSpc>
              <a:spcBef>
                <a:spcPts val="500"/>
              </a:spcBef>
              <a:spcAft>
                <a:spcPts val="0"/>
              </a:spcAft>
              <a:buSzPts val="2000"/>
              <a:buChar char="o"/>
              <a:defRPr b="1">
                <a:solidFill>
                  <a:srgbClr val="0067A2"/>
                </a:solidFill>
                <a:latin typeface="Verdana"/>
                <a:ea typeface="Verdana"/>
                <a:cs typeface="Verdana"/>
                <a:sym typeface="Verdan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3" name="Google Shape;263;p38"/>
          <p:cNvSpPr txBox="1"/>
          <p:nvPr>
            <p:ph idx="3" type="body"/>
          </p:nvPr>
        </p:nvSpPr>
        <p:spPr>
          <a:xfrm>
            <a:off x="849081" y="2021701"/>
            <a:ext cx="11024940" cy="42169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67A2"/>
              </a:buClr>
              <a:buSzPts val="1400"/>
              <a:buFont typeface="Arial"/>
              <a:buNone/>
              <a:defRPr b="0" sz="1400">
                <a:solidFill>
                  <a:schemeClr val="dk1"/>
                </a:solidFill>
                <a:latin typeface="Verdana"/>
                <a:ea typeface="Verdana"/>
                <a:cs typeface="Verdana"/>
                <a:sym typeface="Verdana"/>
              </a:defRPr>
            </a:lvl1pPr>
            <a:lvl2pPr indent="-406400" lvl="1" marL="914400" algn="l">
              <a:lnSpc>
                <a:spcPct val="90000"/>
              </a:lnSpc>
              <a:spcBef>
                <a:spcPts val="500"/>
              </a:spcBef>
              <a:spcAft>
                <a:spcPts val="0"/>
              </a:spcAft>
              <a:buSzPts val="2800"/>
              <a:buChar char="-"/>
              <a:defRPr b="1">
                <a:solidFill>
                  <a:srgbClr val="0067A2"/>
                </a:solidFill>
                <a:latin typeface="Verdana"/>
                <a:ea typeface="Verdana"/>
                <a:cs typeface="Verdana"/>
                <a:sym typeface="Verdana"/>
              </a:defRPr>
            </a:lvl2pPr>
            <a:lvl3pPr indent="-381000" lvl="2" marL="1371600" algn="l">
              <a:lnSpc>
                <a:spcPct val="90000"/>
              </a:lnSpc>
              <a:spcBef>
                <a:spcPts val="500"/>
              </a:spcBef>
              <a:spcAft>
                <a:spcPts val="0"/>
              </a:spcAft>
              <a:buSzPts val="2400"/>
              <a:buChar char="•"/>
              <a:defRPr b="1">
                <a:solidFill>
                  <a:srgbClr val="0067A2"/>
                </a:solidFill>
                <a:latin typeface="Verdana"/>
                <a:ea typeface="Verdana"/>
                <a:cs typeface="Verdana"/>
                <a:sym typeface="Verdana"/>
              </a:defRPr>
            </a:lvl3pPr>
            <a:lvl4pPr indent="-355600" lvl="3" marL="1828800" algn="l">
              <a:lnSpc>
                <a:spcPct val="90000"/>
              </a:lnSpc>
              <a:spcBef>
                <a:spcPts val="500"/>
              </a:spcBef>
              <a:spcAft>
                <a:spcPts val="0"/>
              </a:spcAft>
              <a:buSzPts val="2000"/>
              <a:buChar char="▪"/>
              <a:defRPr b="1">
                <a:solidFill>
                  <a:srgbClr val="0067A2"/>
                </a:solidFill>
                <a:latin typeface="Verdana"/>
                <a:ea typeface="Verdana"/>
                <a:cs typeface="Verdana"/>
                <a:sym typeface="Verdana"/>
              </a:defRPr>
            </a:lvl4pPr>
            <a:lvl5pPr indent="-355600" lvl="4" marL="2286000" algn="l">
              <a:lnSpc>
                <a:spcPct val="90000"/>
              </a:lnSpc>
              <a:spcBef>
                <a:spcPts val="500"/>
              </a:spcBef>
              <a:spcAft>
                <a:spcPts val="0"/>
              </a:spcAft>
              <a:buSzPts val="2000"/>
              <a:buChar char="o"/>
              <a:defRPr b="1">
                <a:solidFill>
                  <a:srgbClr val="0067A2"/>
                </a:solidFill>
                <a:latin typeface="Verdana"/>
                <a:ea typeface="Verdana"/>
                <a:cs typeface="Verdana"/>
                <a:sym typeface="Verdan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4" name="Google Shape;264;p38"/>
          <p:cNvSpPr txBox="1"/>
          <p:nvPr>
            <p:ph idx="12" type="sldNum"/>
          </p:nvPr>
        </p:nvSpPr>
        <p:spPr>
          <a:xfrm>
            <a:off x="80962" y="6302375"/>
            <a:ext cx="784225" cy="5048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67A2"/>
              </a:buClr>
              <a:buSzPts val="1200"/>
              <a:buFont typeface="Calibri"/>
              <a:buNone/>
              <a:defRPr b="1" i="0" sz="1200" u="none">
                <a:solidFill>
                  <a:srgbClr val="0067A2"/>
                </a:solidFill>
                <a:latin typeface="Calibri"/>
                <a:ea typeface="Calibri"/>
                <a:cs typeface="Calibri"/>
                <a:sym typeface="Calibri"/>
              </a:defRPr>
            </a:lvl1pPr>
            <a:lvl2pPr indent="0" lvl="1" marL="0" marR="0" algn="l">
              <a:lnSpc>
                <a:spcPct val="100000"/>
              </a:lnSpc>
              <a:spcBef>
                <a:spcPts val="0"/>
              </a:spcBef>
              <a:spcAft>
                <a:spcPts val="0"/>
              </a:spcAft>
              <a:buClr>
                <a:srgbClr val="0067A2"/>
              </a:buClr>
              <a:buSzPts val="1200"/>
              <a:buFont typeface="Calibri"/>
              <a:buNone/>
              <a:defRPr b="1" i="0" sz="1200" u="none">
                <a:solidFill>
                  <a:srgbClr val="0067A2"/>
                </a:solidFill>
                <a:latin typeface="Calibri"/>
                <a:ea typeface="Calibri"/>
                <a:cs typeface="Calibri"/>
                <a:sym typeface="Calibri"/>
              </a:defRPr>
            </a:lvl2pPr>
            <a:lvl3pPr indent="0" lvl="2" marL="0" marR="0" algn="l">
              <a:lnSpc>
                <a:spcPct val="100000"/>
              </a:lnSpc>
              <a:spcBef>
                <a:spcPts val="0"/>
              </a:spcBef>
              <a:spcAft>
                <a:spcPts val="0"/>
              </a:spcAft>
              <a:buClr>
                <a:srgbClr val="0067A2"/>
              </a:buClr>
              <a:buSzPts val="1200"/>
              <a:buFont typeface="Calibri"/>
              <a:buNone/>
              <a:defRPr b="1" i="0" sz="1200" u="none">
                <a:solidFill>
                  <a:srgbClr val="0067A2"/>
                </a:solidFill>
                <a:latin typeface="Calibri"/>
                <a:ea typeface="Calibri"/>
                <a:cs typeface="Calibri"/>
                <a:sym typeface="Calibri"/>
              </a:defRPr>
            </a:lvl3pPr>
            <a:lvl4pPr indent="0" lvl="3" marL="0" marR="0" algn="l">
              <a:lnSpc>
                <a:spcPct val="100000"/>
              </a:lnSpc>
              <a:spcBef>
                <a:spcPts val="0"/>
              </a:spcBef>
              <a:spcAft>
                <a:spcPts val="0"/>
              </a:spcAft>
              <a:buClr>
                <a:srgbClr val="0067A2"/>
              </a:buClr>
              <a:buSzPts val="1200"/>
              <a:buFont typeface="Calibri"/>
              <a:buNone/>
              <a:defRPr b="1" i="0" sz="1200" u="none">
                <a:solidFill>
                  <a:srgbClr val="0067A2"/>
                </a:solidFill>
                <a:latin typeface="Calibri"/>
                <a:ea typeface="Calibri"/>
                <a:cs typeface="Calibri"/>
                <a:sym typeface="Calibri"/>
              </a:defRPr>
            </a:lvl4pPr>
            <a:lvl5pPr indent="0" lvl="4" marL="0" marR="0" algn="l">
              <a:lnSpc>
                <a:spcPct val="100000"/>
              </a:lnSpc>
              <a:spcBef>
                <a:spcPts val="0"/>
              </a:spcBef>
              <a:spcAft>
                <a:spcPts val="0"/>
              </a:spcAft>
              <a:buClr>
                <a:srgbClr val="0067A2"/>
              </a:buClr>
              <a:buSzPts val="1200"/>
              <a:buFont typeface="Calibri"/>
              <a:buNone/>
              <a:defRPr b="1" i="0" sz="1200" u="none">
                <a:solidFill>
                  <a:srgbClr val="0067A2"/>
                </a:solidFill>
                <a:latin typeface="Calibri"/>
                <a:ea typeface="Calibri"/>
                <a:cs typeface="Calibri"/>
                <a:sym typeface="Calibri"/>
              </a:defRPr>
            </a:lvl5pPr>
            <a:lvl6pPr indent="0" lvl="5" marL="0" marR="0" algn="l">
              <a:lnSpc>
                <a:spcPct val="100000"/>
              </a:lnSpc>
              <a:spcBef>
                <a:spcPts val="0"/>
              </a:spcBef>
              <a:spcAft>
                <a:spcPts val="0"/>
              </a:spcAft>
              <a:buClr>
                <a:srgbClr val="0067A2"/>
              </a:buClr>
              <a:buSzPts val="1200"/>
              <a:buFont typeface="Calibri"/>
              <a:buNone/>
              <a:defRPr b="1" i="0" sz="1200" u="none">
                <a:solidFill>
                  <a:srgbClr val="0067A2"/>
                </a:solidFill>
                <a:latin typeface="Calibri"/>
                <a:ea typeface="Calibri"/>
                <a:cs typeface="Calibri"/>
                <a:sym typeface="Calibri"/>
              </a:defRPr>
            </a:lvl6pPr>
            <a:lvl7pPr indent="0" lvl="6" marL="0" marR="0" algn="l">
              <a:lnSpc>
                <a:spcPct val="100000"/>
              </a:lnSpc>
              <a:spcBef>
                <a:spcPts val="0"/>
              </a:spcBef>
              <a:spcAft>
                <a:spcPts val="0"/>
              </a:spcAft>
              <a:buClr>
                <a:srgbClr val="0067A2"/>
              </a:buClr>
              <a:buSzPts val="1200"/>
              <a:buFont typeface="Calibri"/>
              <a:buNone/>
              <a:defRPr b="1" i="0" sz="1200" u="none">
                <a:solidFill>
                  <a:srgbClr val="0067A2"/>
                </a:solidFill>
                <a:latin typeface="Calibri"/>
                <a:ea typeface="Calibri"/>
                <a:cs typeface="Calibri"/>
                <a:sym typeface="Calibri"/>
              </a:defRPr>
            </a:lvl7pPr>
            <a:lvl8pPr indent="0" lvl="7" marL="0" marR="0" algn="l">
              <a:lnSpc>
                <a:spcPct val="100000"/>
              </a:lnSpc>
              <a:spcBef>
                <a:spcPts val="0"/>
              </a:spcBef>
              <a:spcAft>
                <a:spcPts val="0"/>
              </a:spcAft>
              <a:buClr>
                <a:srgbClr val="0067A2"/>
              </a:buClr>
              <a:buSzPts val="1200"/>
              <a:buFont typeface="Calibri"/>
              <a:buNone/>
              <a:defRPr b="1" i="0" sz="1200" u="none">
                <a:solidFill>
                  <a:srgbClr val="0067A2"/>
                </a:solidFill>
                <a:latin typeface="Calibri"/>
                <a:ea typeface="Calibri"/>
                <a:cs typeface="Calibri"/>
                <a:sym typeface="Calibri"/>
              </a:defRPr>
            </a:lvl8pPr>
            <a:lvl9pPr indent="0" lvl="8" marL="0" marR="0" algn="l">
              <a:lnSpc>
                <a:spcPct val="100000"/>
              </a:lnSpc>
              <a:spcBef>
                <a:spcPts val="0"/>
              </a:spcBef>
              <a:spcAft>
                <a:spcPts val="0"/>
              </a:spcAft>
              <a:buClr>
                <a:srgbClr val="0067A2"/>
              </a:buClr>
              <a:buSzPts val="1200"/>
              <a:buFont typeface="Calibri"/>
              <a:buNone/>
              <a:defRPr b="1" i="0" sz="1200" u="none">
                <a:solidFill>
                  <a:srgbClr val="0067A2"/>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and Image">
  <p:cSld name="Bullets and Image">
    <p:spTree>
      <p:nvGrpSpPr>
        <p:cNvPr id="26" name="Shape 26"/>
        <p:cNvGrpSpPr/>
        <p:nvPr/>
      </p:nvGrpSpPr>
      <p:grpSpPr>
        <a:xfrm>
          <a:off x="0" y="0"/>
          <a:ext cx="0" cy="0"/>
          <a:chOff x="0" y="0"/>
          <a:chExt cx="0" cy="0"/>
        </a:xfrm>
      </p:grpSpPr>
      <p:sp>
        <p:nvSpPr>
          <p:cNvPr id="27" name="Google Shape;27;p8"/>
          <p:cNvSpPr txBox="1"/>
          <p:nvPr>
            <p:ph type="title"/>
          </p:nvPr>
        </p:nvSpPr>
        <p:spPr>
          <a:xfrm>
            <a:off x="838200" y="556181"/>
            <a:ext cx="10515600" cy="55333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8" name="Google Shape;28;p8"/>
          <p:cNvSpPr txBox="1"/>
          <p:nvPr>
            <p:ph idx="1" type="body"/>
          </p:nvPr>
        </p:nvSpPr>
        <p:spPr>
          <a:xfrm>
            <a:off x="838200" y="1825625"/>
            <a:ext cx="6627829" cy="2887777"/>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8"/>
          <p:cNvSpPr txBox="1"/>
          <p:nvPr>
            <p:ph idx="2" type="body"/>
          </p:nvPr>
        </p:nvSpPr>
        <p:spPr>
          <a:xfrm>
            <a:off x="838200" y="4713402"/>
            <a:ext cx="6627829" cy="90476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000"/>
              <a:buNone/>
              <a:defRPr b="1" sz="2000">
                <a:solidFill>
                  <a:srgbClr val="0066A1"/>
                </a:solidFill>
              </a:defRPr>
            </a:lvl1pPr>
            <a:lvl2pPr indent="-342900" lvl="1" marL="914400" algn="l">
              <a:lnSpc>
                <a:spcPct val="90000"/>
              </a:lnSpc>
              <a:spcBef>
                <a:spcPts val="500"/>
              </a:spcBef>
              <a:spcAft>
                <a:spcPts val="0"/>
              </a:spcAft>
              <a:buSzPts val="1800"/>
              <a:buChar char="-"/>
              <a:defRPr sz="1800"/>
            </a:lvl2pPr>
            <a:lvl3pPr indent="-342900" lvl="2" marL="1371600" algn="l">
              <a:lnSpc>
                <a:spcPct val="90000"/>
              </a:lnSpc>
              <a:spcBef>
                <a:spcPts val="500"/>
              </a:spcBef>
              <a:spcAft>
                <a:spcPts val="0"/>
              </a:spcAft>
              <a:buSzPts val="1800"/>
              <a:buChar char="•"/>
              <a:defRPr sz="1800"/>
            </a:lvl3pPr>
            <a:lvl4pPr indent="-342900" lvl="3" marL="1828800" algn="l">
              <a:lnSpc>
                <a:spcPct val="90000"/>
              </a:lnSpc>
              <a:spcBef>
                <a:spcPts val="500"/>
              </a:spcBef>
              <a:spcAft>
                <a:spcPts val="0"/>
              </a:spcAft>
              <a:buSzPts val="1800"/>
              <a:buChar char="▪"/>
              <a:defRPr sz="1800"/>
            </a:lvl4pPr>
            <a:lvl5pPr indent="-342900" lvl="4" marL="2286000" algn="l">
              <a:lnSpc>
                <a:spcPct val="90000"/>
              </a:lnSpc>
              <a:spcBef>
                <a:spcPts val="500"/>
              </a:spcBef>
              <a:spcAft>
                <a:spcPts val="0"/>
              </a:spcAft>
              <a:buSzPts val="1800"/>
              <a:buChar char="o"/>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8"/>
          <p:cNvSpPr/>
          <p:nvPr>
            <p:ph idx="3" type="pic"/>
          </p:nvPr>
        </p:nvSpPr>
        <p:spPr>
          <a:xfrm>
            <a:off x="7616858" y="1825625"/>
            <a:ext cx="3736943" cy="3792539"/>
          </a:xfrm>
          <a:prstGeom prst="rect">
            <a:avLst/>
          </a:prstGeom>
          <a:noFill/>
          <a:ln>
            <a:noFill/>
          </a:ln>
        </p:spPr>
      </p:sp>
      <p:sp>
        <p:nvSpPr>
          <p:cNvPr id="31" name="Google Shape;31;p8"/>
          <p:cNvSpPr txBox="1"/>
          <p:nvPr>
            <p:ph idx="4" type="body"/>
          </p:nvPr>
        </p:nvSpPr>
        <p:spPr>
          <a:xfrm>
            <a:off x="838200" y="1106197"/>
            <a:ext cx="10515600" cy="3568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2400"/>
              <a:buNone/>
              <a:defRPr b="1" i="1" sz="2400">
                <a:solidFill>
                  <a:srgbClr val="7F7F7F"/>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8"/>
          <p:cNvSpPr txBox="1"/>
          <p:nvPr>
            <p:ph idx="12" type="sldNum"/>
          </p:nvPr>
        </p:nvSpPr>
        <p:spPr>
          <a:xfrm>
            <a:off x="514350" y="6205537"/>
            <a:ext cx="6477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1pPr>
            <a:lvl2pPr indent="0" lvl="1"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2pPr>
            <a:lvl3pPr indent="0" lvl="2"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3pPr>
            <a:lvl4pPr indent="0" lvl="3"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4pPr>
            <a:lvl5pPr indent="0" lvl="4"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5pPr>
            <a:lvl6pPr indent="0" lvl="5"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6pPr>
            <a:lvl7pPr indent="0" lvl="6"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7pPr>
            <a:lvl8pPr indent="0" lvl="7"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8pPr>
            <a:lvl9pPr indent="0" lvl="8"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ullets, Content">
  <p:cSld name="Text, Bullets, Content">
    <p:spTree>
      <p:nvGrpSpPr>
        <p:cNvPr id="33" name="Shape 33"/>
        <p:cNvGrpSpPr/>
        <p:nvPr/>
      </p:nvGrpSpPr>
      <p:grpSpPr>
        <a:xfrm>
          <a:off x="0" y="0"/>
          <a:ext cx="0" cy="0"/>
          <a:chOff x="0" y="0"/>
          <a:chExt cx="0" cy="0"/>
        </a:xfrm>
      </p:grpSpPr>
      <p:sp>
        <p:nvSpPr>
          <p:cNvPr id="34" name="Google Shape;34;p9"/>
          <p:cNvSpPr txBox="1"/>
          <p:nvPr>
            <p:ph type="title"/>
          </p:nvPr>
        </p:nvSpPr>
        <p:spPr>
          <a:xfrm>
            <a:off x="838200" y="556181"/>
            <a:ext cx="10515600" cy="55333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5" name="Google Shape;35;p9"/>
          <p:cNvSpPr txBox="1"/>
          <p:nvPr>
            <p:ph idx="1" type="body"/>
          </p:nvPr>
        </p:nvSpPr>
        <p:spPr>
          <a:xfrm>
            <a:off x="838200" y="4006392"/>
            <a:ext cx="5181600" cy="161177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9"/>
          <p:cNvSpPr txBox="1"/>
          <p:nvPr>
            <p:ph idx="2" type="body"/>
          </p:nvPr>
        </p:nvSpPr>
        <p:spPr>
          <a:xfrm>
            <a:off x="838200" y="1825625"/>
            <a:ext cx="10515600" cy="207523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000"/>
              <a:buNone/>
              <a:defRPr sz="2000"/>
            </a:lvl1pPr>
            <a:lvl2pPr indent="-342900" lvl="1" marL="914400" algn="l">
              <a:lnSpc>
                <a:spcPct val="90000"/>
              </a:lnSpc>
              <a:spcBef>
                <a:spcPts val="500"/>
              </a:spcBef>
              <a:spcAft>
                <a:spcPts val="0"/>
              </a:spcAft>
              <a:buSzPts val="1800"/>
              <a:buChar char="-"/>
              <a:defRPr sz="1800"/>
            </a:lvl2pPr>
            <a:lvl3pPr indent="-342900" lvl="2" marL="1371600" algn="l">
              <a:lnSpc>
                <a:spcPct val="90000"/>
              </a:lnSpc>
              <a:spcBef>
                <a:spcPts val="500"/>
              </a:spcBef>
              <a:spcAft>
                <a:spcPts val="0"/>
              </a:spcAft>
              <a:buSzPts val="1800"/>
              <a:buChar char="•"/>
              <a:defRPr sz="1800"/>
            </a:lvl3pPr>
            <a:lvl4pPr indent="-342900" lvl="3" marL="1828800" algn="l">
              <a:lnSpc>
                <a:spcPct val="90000"/>
              </a:lnSpc>
              <a:spcBef>
                <a:spcPts val="500"/>
              </a:spcBef>
              <a:spcAft>
                <a:spcPts val="0"/>
              </a:spcAft>
              <a:buSzPts val="1800"/>
              <a:buChar char="▪"/>
              <a:defRPr sz="1800"/>
            </a:lvl4pPr>
            <a:lvl5pPr indent="-342900" lvl="4" marL="2286000" algn="l">
              <a:lnSpc>
                <a:spcPct val="90000"/>
              </a:lnSpc>
              <a:spcBef>
                <a:spcPts val="500"/>
              </a:spcBef>
              <a:spcAft>
                <a:spcPts val="0"/>
              </a:spcAft>
              <a:buSzPts val="1800"/>
              <a:buChar char="o"/>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9"/>
          <p:cNvSpPr/>
          <p:nvPr>
            <p:ph idx="3" type="pic"/>
          </p:nvPr>
        </p:nvSpPr>
        <p:spPr>
          <a:xfrm>
            <a:off x="6172200" y="4006391"/>
            <a:ext cx="5181600" cy="1611772"/>
          </a:xfrm>
          <a:prstGeom prst="rect">
            <a:avLst/>
          </a:prstGeom>
          <a:noFill/>
          <a:ln>
            <a:noFill/>
          </a:ln>
        </p:spPr>
      </p:sp>
      <p:sp>
        <p:nvSpPr>
          <p:cNvPr id="38" name="Google Shape;38;p9"/>
          <p:cNvSpPr txBox="1"/>
          <p:nvPr>
            <p:ph idx="4" type="body"/>
          </p:nvPr>
        </p:nvSpPr>
        <p:spPr>
          <a:xfrm>
            <a:off x="838200" y="1106197"/>
            <a:ext cx="10515600" cy="3568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2400"/>
              <a:buNone/>
              <a:defRPr b="1" i="1" sz="2400">
                <a:solidFill>
                  <a:srgbClr val="7F7F7F"/>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9"/>
          <p:cNvSpPr txBox="1"/>
          <p:nvPr>
            <p:ph idx="12" type="sldNum"/>
          </p:nvPr>
        </p:nvSpPr>
        <p:spPr>
          <a:xfrm>
            <a:off x="514350" y="6205537"/>
            <a:ext cx="6477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1pPr>
            <a:lvl2pPr indent="0" lvl="1"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2pPr>
            <a:lvl3pPr indent="0" lvl="2"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3pPr>
            <a:lvl4pPr indent="0" lvl="3"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4pPr>
            <a:lvl5pPr indent="0" lvl="4"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5pPr>
            <a:lvl6pPr indent="0" lvl="5"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6pPr>
            <a:lvl7pPr indent="0" lvl="6"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7pPr>
            <a:lvl8pPr indent="0" lvl="7"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8pPr>
            <a:lvl9pPr indent="0" lvl="8"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ullets">
  <p:cSld name="Text, Bullets">
    <p:spTree>
      <p:nvGrpSpPr>
        <p:cNvPr id="40" name="Shape 40"/>
        <p:cNvGrpSpPr/>
        <p:nvPr/>
      </p:nvGrpSpPr>
      <p:grpSpPr>
        <a:xfrm>
          <a:off x="0" y="0"/>
          <a:ext cx="0" cy="0"/>
          <a:chOff x="0" y="0"/>
          <a:chExt cx="0" cy="0"/>
        </a:xfrm>
      </p:grpSpPr>
      <p:sp>
        <p:nvSpPr>
          <p:cNvPr id="41" name="Google Shape;41;p10"/>
          <p:cNvSpPr txBox="1"/>
          <p:nvPr>
            <p:ph type="title"/>
          </p:nvPr>
        </p:nvSpPr>
        <p:spPr>
          <a:xfrm>
            <a:off x="838200" y="556181"/>
            <a:ext cx="10515600" cy="55333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2" name="Google Shape;42;p10"/>
          <p:cNvSpPr txBox="1"/>
          <p:nvPr>
            <p:ph idx="1" type="body"/>
          </p:nvPr>
        </p:nvSpPr>
        <p:spPr>
          <a:xfrm>
            <a:off x="838200" y="2837467"/>
            <a:ext cx="10515600" cy="2139887"/>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10"/>
          <p:cNvSpPr txBox="1"/>
          <p:nvPr>
            <p:ph idx="2" type="body"/>
          </p:nvPr>
        </p:nvSpPr>
        <p:spPr>
          <a:xfrm>
            <a:off x="838200" y="1825625"/>
            <a:ext cx="10515600" cy="101184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000"/>
              <a:buNone/>
              <a:defRPr sz="2000"/>
            </a:lvl1pPr>
            <a:lvl2pPr indent="-342900" lvl="1" marL="914400" algn="l">
              <a:lnSpc>
                <a:spcPct val="90000"/>
              </a:lnSpc>
              <a:spcBef>
                <a:spcPts val="500"/>
              </a:spcBef>
              <a:spcAft>
                <a:spcPts val="0"/>
              </a:spcAft>
              <a:buSzPts val="1800"/>
              <a:buChar char="-"/>
              <a:defRPr sz="1800"/>
            </a:lvl2pPr>
            <a:lvl3pPr indent="-342900" lvl="2" marL="1371600" algn="l">
              <a:lnSpc>
                <a:spcPct val="90000"/>
              </a:lnSpc>
              <a:spcBef>
                <a:spcPts val="500"/>
              </a:spcBef>
              <a:spcAft>
                <a:spcPts val="0"/>
              </a:spcAft>
              <a:buSzPts val="1800"/>
              <a:buChar char="•"/>
              <a:defRPr sz="1800"/>
            </a:lvl3pPr>
            <a:lvl4pPr indent="-342900" lvl="3" marL="1828800" algn="l">
              <a:lnSpc>
                <a:spcPct val="90000"/>
              </a:lnSpc>
              <a:spcBef>
                <a:spcPts val="500"/>
              </a:spcBef>
              <a:spcAft>
                <a:spcPts val="0"/>
              </a:spcAft>
              <a:buSzPts val="1800"/>
              <a:buChar char="▪"/>
              <a:defRPr sz="1800"/>
            </a:lvl4pPr>
            <a:lvl5pPr indent="-342900" lvl="4" marL="2286000" algn="l">
              <a:lnSpc>
                <a:spcPct val="90000"/>
              </a:lnSpc>
              <a:spcBef>
                <a:spcPts val="500"/>
              </a:spcBef>
              <a:spcAft>
                <a:spcPts val="0"/>
              </a:spcAft>
              <a:buSzPts val="1800"/>
              <a:buChar char="o"/>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0"/>
          <p:cNvSpPr txBox="1"/>
          <p:nvPr>
            <p:ph idx="3" type="body"/>
          </p:nvPr>
        </p:nvSpPr>
        <p:spPr>
          <a:xfrm>
            <a:off x="838200" y="4977353"/>
            <a:ext cx="10515600" cy="6628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000"/>
              <a:buNone/>
              <a:defRPr b="1" i="1" sz="2000">
                <a:solidFill>
                  <a:srgbClr val="0066A1"/>
                </a:solidFill>
              </a:defRPr>
            </a:lvl1pPr>
            <a:lvl2pPr indent="-342900" lvl="1" marL="914400" algn="l">
              <a:lnSpc>
                <a:spcPct val="90000"/>
              </a:lnSpc>
              <a:spcBef>
                <a:spcPts val="500"/>
              </a:spcBef>
              <a:spcAft>
                <a:spcPts val="0"/>
              </a:spcAft>
              <a:buSzPts val="1800"/>
              <a:buChar char="-"/>
              <a:defRPr sz="1800"/>
            </a:lvl2pPr>
            <a:lvl3pPr indent="-342900" lvl="2" marL="1371600" algn="l">
              <a:lnSpc>
                <a:spcPct val="90000"/>
              </a:lnSpc>
              <a:spcBef>
                <a:spcPts val="500"/>
              </a:spcBef>
              <a:spcAft>
                <a:spcPts val="0"/>
              </a:spcAft>
              <a:buSzPts val="1800"/>
              <a:buChar char="•"/>
              <a:defRPr sz="1800"/>
            </a:lvl3pPr>
            <a:lvl4pPr indent="-342900" lvl="3" marL="1828800" algn="l">
              <a:lnSpc>
                <a:spcPct val="90000"/>
              </a:lnSpc>
              <a:spcBef>
                <a:spcPts val="500"/>
              </a:spcBef>
              <a:spcAft>
                <a:spcPts val="0"/>
              </a:spcAft>
              <a:buSzPts val="1800"/>
              <a:buChar char="▪"/>
              <a:defRPr sz="1800"/>
            </a:lvl4pPr>
            <a:lvl5pPr indent="-342900" lvl="4" marL="2286000" algn="l">
              <a:lnSpc>
                <a:spcPct val="90000"/>
              </a:lnSpc>
              <a:spcBef>
                <a:spcPts val="500"/>
              </a:spcBef>
              <a:spcAft>
                <a:spcPts val="0"/>
              </a:spcAft>
              <a:buSzPts val="1800"/>
              <a:buChar char="o"/>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0"/>
          <p:cNvSpPr txBox="1"/>
          <p:nvPr>
            <p:ph idx="4" type="body"/>
          </p:nvPr>
        </p:nvSpPr>
        <p:spPr>
          <a:xfrm>
            <a:off x="838200" y="1106197"/>
            <a:ext cx="10515600" cy="3568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2400"/>
              <a:buNone/>
              <a:defRPr b="1" i="1" sz="2400">
                <a:solidFill>
                  <a:srgbClr val="7F7F7F"/>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0"/>
          <p:cNvSpPr txBox="1"/>
          <p:nvPr>
            <p:ph idx="12" type="sldNum"/>
          </p:nvPr>
        </p:nvSpPr>
        <p:spPr>
          <a:xfrm>
            <a:off x="514350" y="6205537"/>
            <a:ext cx="6477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1pPr>
            <a:lvl2pPr indent="0" lvl="1"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2pPr>
            <a:lvl3pPr indent="0" lvl="2"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3pPr>
            <a:lvl4pPr indent="0" lvl="3"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4pPr>
            <a:lvl5pPr indent="0" lvl="4"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5pPr>
            <a:lvl6pPr indent="0" lvl="5"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6pPr>
            <a:lvl7pPr indent="0" lvl="6"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7pPr>
            <a:lvl8pPr indent="0" lvl="7"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8pPr>
            <a:lvl9pPr indent="0" lvl="8"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with Caption">
  <p:cSld name="Photo with Caption">
    <p:spTree>
      <p:nvGrpSpPr>
        <p:cNvPr id="47" name="Shape 47"/>
        <p:cNvGrpSpPr/>
        <p:nvPr/>
      </p:nvGrpSpPr>
      <p:grpSpPr>
        <a:xfrm>
          <a:off x="0" y="0"/>
          <a:ext cx="0" cy="0"/>
          <a:chOff x="0" y="0"/>
          <a:chExt cx="0" cy="0"/>
        </a:xfrm>
      </p:grpSpPr>
      <p:sp>
        <p:nvSpPr>
          <p:cNvPr id="48" name="Google Shape;48;p11"/>
          <p:cNvSpPr txBox="1"/>
          <p:nvPr>
            <p:ph type="title"/>
          </p:nvPr>
        </p:nvSpPr>
        <p:spPr>
          <a:xfrm>
            <a:off x="838200" y="556181"/>
            <a:ext cx="10515600" cy="55333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9" name="Google Shape;49;p11"/>
          <p:cNvSpPr txBox="1"/>
          <p:nvPr>
            <p:ph idx="1" type="body"/>
          </p:nvPr>
        </p:nvSpPr>
        <p:spPr>
          <a:xfrm>
            <a:off x="6172200" y="1825625"/>
            <a:ext cx="5181600" cy="3792539"/>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11"/>
          <p:cNvSpPr txBox="1"/>
          <p:nvPr>
            <p:ph idx="2" type="body"/>
          </p:nvPr>
        </p:nvSpPr>
        <p:spPr>
          <a:xfrm>
            <a:off x="838200" y="4788817"/>
            <a:ext cx="5181600" cy="82934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2000"/>
              <a:buNone/>
              <a:defRPr sz="2000"/>
            </a:lvl1pPr>
            <a:lvl2pPr indent="-342900" lvl="1" marL="914400" algn="l">
              <a:lnSpc>
                <a:spcPct val="90000"/>
              </a:lnSpc>
              <a:spcBef>
                <a:spcPts val="500"/>
              </a:spcBef>
              <a:spcAft>
                <a:spcPts val="0"/>
              </a:spcAft>
              <a:buSzPts val="1800"/>
              <a:buChar char="-"/>
              <a:defRPr sz="1800"/>
            </a:lvl2pPr>
            <a:lvl3pPr indent="-342900" lvl="2" marL="1371600" algn="l">
              <a:lnSpc>
                <a:spcPct val="90000"/>
              </a:lnSpc>
              <a:spcBef>
                <a:spcPts val="500"/>
              </a:spcBef>
              <a:spcAft>
                <a:spcPts val="0"/>
              </a:spcAft>
              <a:buSzPts val="1800"/>
              <a:buChar char="•"/>
              <a:defRPr sz="1800"/>
            </a:lvl3pPr>
            <a:lvl4pPr indent="-342900" lvl="3" marL="1828800" algn="l">
              <a:lnSpc>
                <a:spcPct val="90000"/>
              </a:lnSpc>
              <a:spcBef>
                <a:spcPts val="500"/>
              </a:spcBef>
              <a:spcAft>
                <a:spcPts val="0"/>
              </a:spcAft>
              <a:buSzPts val="1800"/>
              <a:buChar char="▪"/>
              <a:defRPr sz="1800"/>
            </a:lvl4pPr>
            <a:lvl5pPr indent="-342900" lvl="4" marL="2286000" algn="l">
              <a:lnSpc>
                <a:spcPct val="90000"/>
              </a:lnSpc>
              <a:spcBef>
                <a:spcPts val="500"/>
              </a:spcBef>
              <a:spcAft>
                <a:spcPts val="0"/>
              </a:spcAft>
              <a:buSzPts val="1800"/>
              <a:buChar char="o"/>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11"/>
          <p:cNvSpPr/>
          <p:nvPr>
            <p:ph idx="3" type="pic"/>
          </p:nvPr>
        </p:nvSpPr>
        <p:spPr>
          <a:xfrm>
            <a:off x="838200" y="1825626"/>
            <a:ext cx="5181600" cy="2963191"/>
          </a:xfrm>
          <a:prstGeom prst="rect">
            <a:avLst/>
          </a:prstGeom>
          <a:noFill/>
          <a:ln>
            <a:noFill/>
          </a:ln>
        </p:spPr>
      </p:sp>
      <p:sp>
        <p:nvSpPr>
          <p:cNvPr id="52" name="Google Shape;52;p11"/>
          <p:cNvSpPr txBox="1"/>
          <p:nvPr>
            <p:ph idx="4" type="body"/>
          </p:nvPr>
        </p:nvSpPr>
        <p:spPr>
          <a:xfrm>
            <a:off x="838200" y="1106197"/>
            <a:ext cx="10515600" cy="3568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2400"/>
              <a:buNone/>
              <a:defRPr b="1" i="1" sz="2400">
                <a:solidFill>
                  <a:srgbClr val="7F7F7F"/>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11"/>
          <p:cNvSpPr txBox="1"/>
          <p:nvPr>
            <p:ph idx="12" type="sldNum"/>
          </p:nvPr>
        </p:nvSpPr>
        <p:spPr>
          <a:xfrm>
            <a:off x="514350" y="6205537"/>
            <a:ext cx="6477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1pPr>
            <a:lvl2pPr indent="0" lvl="1"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2pPr>
            <a:lvl3pPr indent="0" lvl="2"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3pPr>
            <a:lvl4pPr indent="0" lvl="3"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4pPr>
            <a:lvl5pPr indent="0" lvl="4"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5pPr>
            <a:lvl6pPr indent="0" lvl="5"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6pPr>
            <a:lvl7pPr indent="0" lvl="6"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7pPr>
            <a:lvl8pPr indent="0" lvl="7"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8pPr>
            <a:lvl9pPr indent="0" lvl="8"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p:cSld name="Table">
    <p:spTree>
      <p:nvGrpSpPr>
        <p:cNvPr id="54" name="Shape 54"/>
        <p:cNvGrpSpPr/>
        <p:nvPr/>
      </p:nvGrpSpPr>
      <p:grpSpPr>
        <a:xfrm>
          <a:off x="0" y="0"/>
          <a:ext cx="0" cy="0"/>
          <a:chOff x="0" y="0"/>
          <a:chExt cx="0" cy="0"/>
        </a:xfrm>
      </p:grpSpPr>
      <p:sp>
        <p:nvSpPr>
          <p:cNvPr id="55" name="Google Shape;55;p12"/>
          <p:cNvSpPr txBox="1"/>
          <p:nvPr>
            <p:ph type="title"/>
          </p:nvPr>
        </p:nvSpPr>
        <p:spPr>
          <a:xfrm>
            <a:off x="838200" y="555625"/>
            <a:ext cx="10515600" cy="5540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6" name="Google Shape;56;p12"/>
          <p:cNvSpPr txBox="1"/>
          <p:nvPr>
            <p:ph idx="1" type="body"/>
          </p:nvPr>
        </p:nvSpPr>
        <p:spPr>
          <a:xfrm>
            <a:off x="838202" y="1825625"/>
            <a:ext cx="4026031" cy="3792539"/>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12"/>
          <p:cNvSpPr txBox="1"/>
          <p:nvPr>
            <p:ph idx="2" type="body"/>
          </p:nvPr>
        </p:nvSpPr>
        <p:spPr>
          <a:xfrm>
            <a:off x="838200" y="1106197"/>
            <a:ext cx="10515600" cy="3568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2400"/>
              <a:buNone/>
              <a:defRPr b="1" i="1" sz="2400">
                <a:solidFill>
                  <a:srgbClr val="7F7F7F"/>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12"/>
          <p:cNvSpPr txBox="1"/>
          <p:nvPr>
            <p:ph idx="12" type="sldNum"/>
          </p:nvPr>
        </p:nvSpPr>
        <p:spPr>
          <a:xfrm>
            <a:off x="514350" y="6205537"/>
            <a:ext cx="6477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1pPr>
            <a:lvl2pPr indent="0" lvl="1"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2pPr>
            <a:lvl3pPr indent="0" lvl="2"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3pPr>
            <a:lvl4pPr indent="0" lvl="3"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4pPr>
            <a:lvl5pPr indent="0" lvl="4"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5pPr>
            <a:lvl6pPr indent="0" lvl="5"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6pPr>
            <a:lvl7pPr indent="0" lvl="6"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7pPr>
            <a:lvl8pPr indent="0" lvl="7"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8pPr>
            <a:lvl9pPr indent="0" lvl="8"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Bullets">
  <p:cSld name="Content, Text, Bullets">
    <p:spTree>
      <p:nvGrpSpPr>
        <p:cNvPr id="59" name="Shape 59"/>
        <p:cNvGrpSpPr/>
        <p:nvPr/>
      </p:nvGrpSpPr>
      <p:grpSpPr>
        <a:xfrm>
          <a:off x="0" y="0"/>
          <a:ext cx="0" cy="0"/>
          <a:chOff x="0" y="0"/>
          <a:chExt cx="0" cy="0"/>
        </a:xfrm>
      </p:grpSpPr>
      <p:sp>
        <p:nvSpPr>
          <p:cNvPr id="60" name="Google Shape;60;p13"/>
          <p:cNvSpPr txBox="1"/>
          <p:nvPr>
            <p:ph type="title"/>
          </p:nvPr>
        </p:nvSpPr>
        <p:spPr>
          <a:xfrm>
            <a:off x="838200" y="556181"/>
            <a:ext cx="10515600" cy="55333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1" name="Google Shape;61;p13"/>
          <p:cNvSpPr txBox="1"/>
          <p:nvPr>
            <p:ph idx="1" type="body"/>
          </p:nvPr>
        </p:nvSpPr>
        <p:spPr>
          <a:xfrm>
            <a:off x="838200" y="1815898"/>
            <a:ext cx="5181600" cy="380226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1200"/>
              <a:buNone/>
              <a:defRPr i="1" sz="12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13"/>
          <p:cNvSpPr txBox="1"/>
          <p:nvPr>
            <p:ph idx="2" type="body"/>
          </p:nvPr>
        </p:nvSpPr>
        <p:spPr>
          <a:xfrm>
            <a:off x="6172200" y="2837469"/>
            <a:ext cx="5181600" cy="278069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13"/>
          <p:cNvSpPr txBox="1"/>
          <p:nvPr>
            <p:ph idx="3" type="body"/>
          </p:nvPr>
        </p:nvSpPr>
        <p:spPr>
          <a:xfrm>
            <a:off x="6172200" y="1825625"/>
            <a:ext cx="5181600" cy="10118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2000"/>
              <a:buNone/>
              <a:defRPr sz="2000"/>
            </a:lvl1pPr>
            <a:lvl2pPr indent="-342900" lvl="1" marL="914400" algn="l">
              <a:lnSpc>
                <a:spcPct val="90000"/>
              </a:lnSpc>
              <a:spcBef>
                <a:spcPts val="500"/>
              </a:spcBef>
              <a:spcAft>
                <a:spcPts val="0"/>
              </a:spcAft>
              <a:buSzPts val="1800"/>
              <a:buChar char="-"/>
              <a:defRPr sz="1800"/>
            </a:lvl2pPr>
            <a:lvl3pPr indent="-342900" lvl="2" marL="1371600" algn="l">
              <a:lnSpc>
                <a:spcPct val="90000"/>
              </a:lnSpc>
              <a:spcBef>
                <a:spcPts val="500"/>
              </a:spcBef>
              <a:spcAft>
                <a:spcPts val="0"/>
              </a:spcAft>
              <a:buSzPts val="1800"/>
              <a:buChar char="•"/>
              <a:defRPr sz="1800"/>
            </a:lvl3pPr>
            <a:lvl4pPr indent="-342900" lvl="3" marL="1828800" algn="l">
              <a:lnSpc>
                <a:spcPct val="90000"/>
              </a:lnSpc>
              <a:spcBef>
                <a:spcPts val="500"/>
              </a:spcBef>
              <a:spcAft>
                <a:spcPts val="0"/>
              </a:spcAft>
              <a:buSzPts val="1800"/>
              <a:buChar char="▪"/>
              <a:defRPr sz="1800"/>
            </a:lvl4pPr>
            <a:lvl5pPr indent="-342900" lvl="4" marL="2286000" algn="l">
              <a:lnSpc>
                <a:spcPct val="90000"/>
              </a:lnSpc>
              <a:spcBef>
                <a:spcPts val="500"/>
              </a:spcBef>
              <a:spcAft>
                <a:spcPts val="0"/>
              </a:spcAft>
              <a:buSzPts val="1800"/>
              <a:buChar char="o"/>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13"/>
          <p:cNvSpPr txBox="1"/>
          <p:nvPr>
            <p:ph idx="4" type="body"/>
          </p:nvPr>
        </p:nvSpPr>
        <p:spPr>
          <a:xfrm>
            <a:off x="838200" y="1106197"/>
            <a:ext cx="10515600" cy="3568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2400"/>
              <a:buNone/>
              <a:defRPr b="1" i="1" sz="2400">
                <a:solidFill>
                  <a:srgbClr val="7F7F7F"/>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13"/>
          <p:cNvSpPr txBox="1"/>
          <p:nvPr>
            <p:ph idx="12" type="sldNum"/>
          </p:nvPr>
        </p:nvSpPr>
        <p:spPr>
          <a:xfrm>
            <a:off x="514350" y="6205537"/>
            <a:ext cx="6477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1pPr>
            <a:lvl2pPr indent="0" lvl="1"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2pPr>
            <a:lvl3pPr indent="0" lvl="2"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3pPr>
            <a:lvl4pPr indent="0" lvl="3"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4pPr>
            <a:lvl5pPr indent="0" lvl="4"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5pPr>
            <a:lvl6pPr indent="0" lvl="5"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6pPr>
            <a:lvl7pPr indent="0" lvl="6"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7pPr>
            <a:lvl8pPr indent="0" lvl="7"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8pPr>
            <a:lvl9pPr indent="0" lvl="8"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66" name="Shape 66"/>
        <p:cNvGrpSpPr/>
        <p:nvPr/>
      </p:nvGrpSpPr>
      <p:grpSpPr>
        <a:xfrm>
          <a:off x="0" y="0"/>
          <a:ext cx="0" cy="0"/>
          <a:chOff x="0" y="0"/>
          <a:chExt cx="0" cy="0"/>
        </a:xfrm>
      </p:grpSpPr>
      <p:sp>
        <p:nvSpPr>
          <p:cNvPr id="67" name="Google Shape;67;p14"/>
          <p:cNvSpPr txBox="1"/>
          <p:nvPr>
            <p:ph type="title"/>
          </p:nvPr>
        </p:nvSpPr>
        <p:spPr>
          <a:xfrm>
            <a:off x="838200" y="556181"/>
            <a:ext cx="10515600" cy="55333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8" name="Google Shape;68;p14"/>
          <p:cNvSpPr txBox="1"/>
          <p:nvPr>
            <p:ph idx="1" type="body"/>
          </p:nvPr>
        </p:nvSpPr>
        <p:spPr>
          <a:xfrm>
            <a:off x="6172200" y="2837469"/>
            <a:ext cx="5181600" cy="278090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1200"/>
              <a:buNone/>
              <a:defRPr i="1" sz="12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14"/>
          <p:cNvSpPr txBox="1"/>
          <p:nvPr>
            <p:ph idx="2" type="body"/>
          </p:nvPr>
        </p:nvSpPr>
        <p:spPr>
          <a:xfrm>
            <a:off x="838200" y="1825625"/>
            <a:ext cx="5181600" cy="3792539"/>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14"/>
          <p:cNvSpPr txBox="1"/>
          <p:nvPr>
            <p:ph idx="3" type="body"/>
          </p:nvPr>
        </p:nvSpPr>
        <p:spPr>
          <a:xfrm>
            <a:off x="6172200" y="1825625"/>
            <a:ext cx="5181600" cy="10118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2000"/>
              <a:buNone/>
              <a:defRPr sz="2000"/>
            </a:lvl1pPr>
            <a:lvl2pPr indent="-342900" lvl="1" marL="914400" algn="l">
              <a:lnSpc>
                <a:spcPct val="90000"/>
              </a:lnSpc>
              <a:spcBef>
                <a:spcPts val="500"/>
              </a:spcBef>
              <a:spcAft>
                <a:spcPts val="0"/>
              </a:spcAft>
              <a:buSzPts val="1800"/>
              <a:buChar char="-"/>
              <a:defRPr sz="1800"/>
            </a:lvl2pPr>
            <a:lvl3pPr indent="-342900" lvl="2" marL="1371600" algn="l">
              <a:lnSpc>
                <a:spcPct val="90000"/>
              </a:lnSpc>
              <a:spcBef>
                <a:spcPts val="500"/>
              </a:spcBef>
              <a:spcAft>
                <a:spcPts val="0"/>
              </a:spcAft>
              <a:buSzPts val="1800"/>
              <a:buChar char="•"/>
              <a:defRPr sz="1800"/>
            </a:lvl3pPr>
            <a:lvl4pPr indent="-342900" lvl="3" marL="1828800" algn="l">
              <a:lnSpc>
                <a:spcPct val="90000"/>
              </a:lnSpc>
              <a:spcBef>
                <a:spcPts val="500"/>
              </a:spcBef>
              <a:spcAft>
                <a:spcPts val="0"/>
              </a:spcAft>
              <a:buSzPts val="1800"/>
              <a:buChar char="▪"/>
              <a:defRPr sz="1800"/>
            </a:lvl4pPr>
            <a:lvl5pPr indent="-342900" lvl="4" marL="2286000" algn="l">
              <a:lnSpc>
                <a:spcPct val="90000"/>
              </a:lnSpc>
              <a:spcBef>
                <a:spcPts val="500"/>
              </a:spcBef>
              <a:spcAft>
                <a:spcPts val="0"/>
              </a:spcAft>
              <a:buSzPts val="1800"/>
              <a:buChar char="o"/>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4"/>
          <p:cNvSpPr txBox="1"/>
          <p:nvPr>
            <p:ph idx="4" type="body"/>
          </p:nvPr>
        </p:nvSpPr>
        <p:spPr>
          <a:xfrm>
            <a:off x="838200" y="1106197"/>
            <a:ext cx="10515600" cy="3568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2400"/>
              <a:buNone/>
              <a:defRPr b="1" i="1" sz="2400">
                <a:solidFill>
                  <a:srgbClr val="7F7F7F"/>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14"/>
          <p:cNvSpPr txBox="1"/>
          <p:nvPr>
            <p:ph idx="12" type="sldNum"/>
          </p:nvPr>
        </p:nvSpPr>
        <p:spPr>
          <a:xfrm>
            <a:off x="514350" y="6205537"/>
            <a:ext cx="6477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1pPr>
            <a:lvl2pPr indent="0" lvl="1"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2pPr>
            <a:lvl3pPr indent="0" lvl="2"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3pPr>
            <a:lvl4pPr indent="0" lvl="3"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4pPr>
            <a:lvl5pPr indent="0" lvl="4"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5pPr>
            <a:lvl6pPr indent="0" lvl="5"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6pPr>
            <a:lvl7pPr indent="0" lvl="6"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7pPr>
            <a:lvl8pPr indent="0" lvl="7"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8pPr>
            <a:lvl9pPr indent="0" lvl="8" marL="0" marR="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6.png"/><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theme" Target="../theme/theme6.xml"/><Relationship Id="rId16" Type="http://schemas.openxmlformats.org/officeDocument/2006/relationships/slideLayout" Target="../slideLayouts/slideLayout13.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_rels/slideMaster10.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slideLayout" Target="../slideLayouts/slideLayout22.xml"/><Relationship Id="rId5" Type="http://schemas.openxmlformats.org/officeDocument/2006/relationships/theme" Target="../theme/theme12.xml"/></Relationships>
</file>

<file path=ppt/slideMasters/_rels/slideMaster1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25.png"/><Relationship Id="rId5" Type="http://schemas.openxmlformats.org/officeDocument/2006/relationships/image" Target="../media/image28.png"/><Relationship Id="rId6" Type="http://schemas.openxmlformats.org/officeDocument/2006/relationships/image" Target="../media/image18.png"/><Relationship Id="rId7" Type="http://schemas.openxmlformats.org/officeDocument/2006/relationships/slideLayout" Target="../slideLayouts/slideLayout23.xml"/><Relationship Id="rId8"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10.xml"/><Relationship Id="rId10" Type="http://schemas.openxmlformats.org/officeDocument/2006/relationships/slideLayout" Target="../slideLayouts/slideLayout14.xml"/><Relationship Id="rId1" Type="http://schemas.openxmlformats.org/officeDocument/2006/relationships/image" Target="../media/image6.png"/><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22.png"/><Relationship Id="rId9"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7.png"/><Relationship Id="rId7" Type="http://schemas.openxmlformats.org/officeDocument/2006/relationships/image" Target="../media/image20.png"/><Relationship Id="rId8"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22.png"/><Relationship Id="rId5" Type="http://schemas.openxmlformats.org/officeDocument/2006/relationships/slideLayout" Target="../slideLayouts/slideLayout15.xml"/><Relationship Id="rId6" Type="http://schemas.openxmlformats.org/officeDocument/2006/relationships/theme" Target="../theme/theme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16.xml"/><Relationship Id="rId10" Type="http://schemas.openxmlformats.org/officeDocument/2006/relationships/image" Target="../media/image14.png"/><Relationship Id="rId12" Type="http://schemas.openxmlformats.org/officeDocument/2006/relationships/theme" Target="../theme/theme1.xml"/><Relationship Id="rId1" Type="http://schemas.openxmlformats.org/officeDocument/2006/relationships/image" Target="../media/image6.png"/><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22.png"/><Relationship Id="rId9"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7.png"/><Relationship Id="rId7" Type="http://schemas.openxmlformats.org/officeDocument/2006/relationships/image" Target="../media/image20.png"/><Relationship Id="rId8"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22.png"/><Relationship Id="rId5" Type="http://schemas.openxmlformats.org/officeDocument/2006/relationships/image" Target="../media/image14.png"/><Relationship Id="rId6" Type="http://schemas.openxmlformats.org/officeDocument/2006/relationships/slideLayout" Target="../slideLayouts/slideLayout17.xml"/><Relationship Id="rId7"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22.png"/><Relationship Id="rId5" Type="http://schemas.openxmlformats.org/officeDocument/2006/relationships/image" Target="../media/image15.png"/><Relationship Id="rId6" Type="http://schemas.openxmlformats.org/officeDocument/2006/relationships/slideLayout" Target="../slideLayouts/slideLayout18.xml"/><Relationship Id="rId7" Type="http://schemas.openxmlformats.org/officeDocument/2006/relationships/theme" Target="../theme/theme8.xml"/></Relationships>
</file>

<file path=ppt/slideMasters/_rels/slideMaster7.xml.rels><?xml version="1.0" encoding="UTF-8" standalone="yes"?><Relationships xmlns="http://schemas.openxmlformats.org/package/2006/relationships"><Relationship Id="rId10" Type="http://schemas.openxmlformats.org/officeDocument/2006/relationships/theme" Target="../theme/theme11.xml"/><Relationship Id="rId1" Type="http://schemas.openxmlformats.org/officeDocument/2006/relationships/image" Target="../media/image6.png"/><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16.png"/><Relationship Id="rId9" Type="http://schemas.openxmlformats.org/officeDocument/2006/relationships/slideLayout" Target="../slideLayouts/slideLayout19.xml"/><Relationship Id="rId5" Type="http://schemas.openxmlformats.org/officeDocument/2006/relationships/image" Target="../media/image21.png"/><Relationship Id="rId6" Type="http://schemas.openxmlformats.org/officeDocument/2006/relationships/image" Target="../media/image30.png"/><Relationship Id="rId7" Type="http://schemas.openxmlformats.org/officeDocument/2006/relationships/image" Target="../media/image27.png"/><Relationship Id="rId8" Type="http://schemas.openxmlformats.org/officeDocument/2006/relationships/image" Target="../media/image32.png"/></Relationships>
</file>

<file path=ppt/slideMasters/_rels/slideMaster8.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slideLayout" Target="../slideLayouts/slideLayout20.xml"/><Relationship Id="rId6" Type="http://schemas.openxmlformats.org/officeDocument/2006/relationships/theme" Target="../theme/theme2.xml"/></Relationships>
</file>

<file path=ppt/slideMasters/_rels/slideMaster9.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slideLayout" Target="../slideLayouts/slideLayout21.xml"/><Relationship Id="rId5"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
          <p:cNvSpPr txBox="1"/>
          <p:nvPr>
            <p:ph type="title"/>
          </p:nvPr>
        </p:nvSpPr>
        <p:spPr>
          <a:xfrm>
            <a:off x="838200" y="555625"/>
            <a:ext cx="10515600" cy="5540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1pPr>
            <a:lvl2pPr lvl="1"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2pPr>
            <a:lvl3pPr lvl="2"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3pPr>
            <a:lvl4pPr lvl="3"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4pPr>
            <a:lvl5pPr lvl="4"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5pPr>
            <a:lvl6pPr lvl="5"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6pPr>
            <a:lvl7pPr lvl="6"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7pPr>
            <a:lvl8pPr lvl="7"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8pPr>
            <a:lvl9pPr lvl="8"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9pPr>
          </a:lstStyle>
          <a:p/>
        </p:txBody>
      </p:sp>
      <p:sp>
        <p:nvSpPr>
          <p:cNvPr id="11" name="Google Shape;11;p5"/>
          <p:cNvSpPr txBox="1"/>
          <p:nvPr>
            <p:ph idx="1" type="body"/>
          </p:nvPr>
        </p:nvSpPr>
        <p:spPr>
          <a:xfrm>
            <a:off x="838200" y="1428750"/>
            <a:ext cx="10515600" cy="4351337"/>
          </a:xfrm>
          <a:prstGeom prst="rect">
            <a:avLst/>
          </a:prstGeom>
          <a:noFill/>
          <a:ln>
            <a:noFill/>
          </a:ln>
        </p:spPr>
        <p:txBody>
          <a:bodyPr anchorCtr="0" anchor="t" bIns="45700" lIns="91425" spcFirstLastPara="1" rIns="91425" wrap="square" tIns="45700">
            <a:noAutofit/>
          </a:bodyPr>
          <a:lstStyle>
            <a:lvl1pPr indent="-368300" lvl="0" marL="457200" marR="0" rtl="0" algn="l">
              <a:lnSpc>
                <a:spcPct val="90000"/>
              </a:lnSpc>
              <a:spcBef>
                <a:spcPts val="1000"/>
              </a:spcBef>
              <a:spcAft>
                <a:spcPts val="0"/>
              </a:spcAft>
              <a:buClr>
                <a:srgbClr val="0066A1"/>
              </a:buClr>
              <a:buSzPts val="2200"/>
              <a:buFont typeface="Merriweather Sans"/>
              <a:buChar char="▸"/>
              <a:defRPr b="0" i="0" sz="2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rgbClr val="0066A1"/>
              </a:buClr>
              <a:buSzPts val="2800"/>
              <a:buFont typeface="Merriweather Sans"/>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rgbClr val="0066A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rgbClr val="0066A1"/>
              </a:buClr>
              <a:buSzPts val="2000"/>
              <a:buFont typeface="Noto Sans Symbols"/>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6A1"/>
              </a:buClr>
              <a:buSzPts val="2000"/>
              <a:buFont typeface="Courier New"/>
              <a:buChar char="o"/>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5"/>
          <p:cNvSpPr txBox="1"/>
          <p:nvPr>
            <p:ph idx="12" type="sldNum"/>
          </p:nvPr>
        </p:nvSpPr>
        <p:spPr>
          <a:xfrm>
            <a:off x="514350" y="6205537"/>
            <a:ext cx="647700" cy="365125"/>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1pPr>
            <a:lvl2pPr indent="0" lvl="1" marL="0" marR="0" rtl="0" algn="l">
              <a:lnSpc>
                <a:spcPct val="100000"/>
              </a:lnSpc>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2pPr>
            <a:lvl3pPr indent="0" lvl="2" marL="0" marR="0" rtl="0" algn="l">
              <a:lnSpc>
                <a:spcPct val="100000"/>
              </a:lnSpc>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3pPr>
            <a:lvl4pPr indent="0" lvl="3" marL="0" marR="0" rtl="0" algn="l">
              <a:lnSpc>
                <a:spcPct val="100000"/>
              </a:lnSpc>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4pPr>
            <a:lvl5pPr indent="0" lvl="4" marL="0" marR="0" rtl="0" algn="l">
              <a:lnSpc>
                <a:spcPct val="100000"/>
              </a:lnSpc>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5pPr>
            <a:lvl6pPr indent="0" lvl="5" marL="0" marR="0" rtl="0" algn="l">
              <a:lnSpc>
                <a:spcPct val="100000"/>
              </a:lnSpc>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6pPr>
            <a:lvl7pPr indent="0" lvl="6" marL="0" marR="0" rtl="0" algn="l">
              <a:lnSpc>
                <a:spcPct val="100000"/>
              </a:lnSpc>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7pPr>
            <a:lvl8pPr indent="0" lvl="7" marL="0" marR="0" rtl="0" algn="l">
              <a:lnSpc>
                <a:spcPct val="100000"/>
              </a:lnSpc>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8pPr>
            <a:lvl9pPr indent="0" lvl="8" marL="0" marR="0" rtl="0" algn="l">
              <a:lnSpc>
                <a:spcPct val="100000"/>
              </a:lnSpc>
              <a:spcBef>
                <a:spcPts val="0"/>
              </a:spcBef>
              <a:spcAft>
                <a:spcPts val="0"/>
              </a:spcAft>
              <a:buClr>
                <a:srgbClr val="0066A1"/>
              </a:buClr>
              <a:buSzPts val="1200"/>
              <a:buFont typeface="Calibri"/>
              <a:buNone/>
              <a:defRPr b="0" i="0" sz="1200" u="none" cap="none" strike="noStrik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pic>
        <p:nvPicPr>
          <p:cNvPr id="13" name="Google Shape;13;p5"/>
          <p:cNvPicPr preferRelativeResize="0"/>
          <p:nvPr/>
        </p:nvPicPr>
        <p:blipFill rotWithShape="1">
          <a:blip r:embed="rId1">
            <a:alphaModFix/>
          </a:blip>
          <a:srcRect b="0" l="0" r="0" t="0"/>
          <a:stretch/>
        </p:blipFill>
        <p:spPr>
          <a:xfrm>
            <a:off x="10152062" y="5689600"/>
            <a:ext cx="1620837" cy="473075"/>
          </a:xfrm>
          <a:prstGeom prst="rect">
            <a:avLst/>
          </a:prstGeom>
          <a:noFill/>
          <a:ln>
            <a:noFill/>
          </a:ln>
        </p:spPr>
      </p:pic>
      <p:pic>
        <p:nvPicPr>
          <p:cNvPr id="14" name="Google Shape;14;p5"/>
          <p:cNvPicPr preferRelativeResize="0"/>
          <p:nvPr/>
        </p:nvPicPr>
        <p:blipFill rotWithShape="1">
          <a:blip r:embed="rId2">
            <a:alphaModFix/>
          </a:blip>
          <a:srcRect b="9656" l="1495" r="0" t="0"/>
          <a:stretch/>
        </p:blipFill>
        <p:spPr>
          <a:xfrm>
            <a:off x="0" y="6003925"/>
            <a:ext cx="12192000" cy="854075"/>
          </a:xfrm>
          <a:prstGeom prst="rect">
            <a:avLst/>
          </a:prstGeom>
          <a:noFill/>
          <a:ln>
            <a:noFill/>
          </a:ln>
        </p:spPr>
      </p:pic>
      <p:pic>
        <p:nvPicPr>
          <p:cNvPr id="15" name="Google Shape;15;p5"/>
          <p:cNvPicPr preferRelativeResize="0"/>
          <p:nvPr/>
        </p:nvPicPr>
        <p:blipFill rotWithShape="1">
          <a:blip r:embed="rId3">
            <a:alphaModFix/>
          </a:blip>
          <a:srcRect b="0" l="0" r="1494" t="9657"/>
          <a:stretch/>
        </p:blipFill>
        <p:spPr>
          <a:xfrm>
            <a:off x="0" y="-28575"/>
            <a:ext cx="12192000" cy="8540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7" name="Shape 237"/>
        <p:cNvGrpSpPr/>
        <p:nvPr/>
      </p:nvGrpSpPr>
      <p:grpSpPr>
        <a:xfrm>
          <a:off x="0" y="0"/>
          <a:ext cx="0" cy="0"/>
          <a:chOff x="0" y="0"/>
          <a:chExt cx="0" cy="0"/>
        </a:xfrm>
      </p:grpSpPr>
      <p:pic>
        <p:nvPicPr>
          <p:cNvPr id="238" name="Google Shape;238;p35"/>
          <p:cNvPicPr preferRelativeResize="0"/>
          <p:nvPr/>
        </p:nvPicPr>
        <p:blipFill rotWithShape="1">
          <a:blip r:embed="rId1">
            <a:alphaModFix/>
          </a:blip>
          <a:srcRect b="0" l="0" r="0" t="0"/>
          <a:stretch/>
        </p:blipFill>
        <p:spPr>
          <a:xfrm>
            <a:off x="10152062" y="5689600"/>
            <a:ext cx="1620837" cy="473075"/>
          </a:xfrm>
          <a:prstGeom prst="rect">
            <a:avLst/>
          </a:prstGeom>
          <a:noFill/>
          <a:ln>
            <a:noFill/>
          </a:ln>
        </p:spPr>
      </p:pic>
      <p:pic>
        <p:nvPicPr>
          <p:cNvPr id="239" name="Google Shape;239;p35"/>
          <p:cNvPicPr preferRelativeResize="0"/>
          <p:nvPr/>
        </p:nvPicPr>
        <p:blipFill rotWithShape="1">
          <a:blip r:embed="rId2">
            <a:alphaModFix/>
          </a:blip>
          <a:srcRect b="9656" l="1495" r="0" t="0"/>
          <a:stretch/>
        </p:blipFill>
        <p:spPr>
          <a:xfrm>
            <a:off x="0" y="6003925"/>
            <a:ext cx="12192000" cy="854075"/>
          </a:xfrm>
          <a:prstGeom prst="rect">
            <a:avLst/>
          </a:prstGeom>
          <a:noFill/>
          <a:ln>
            <a:noFill/>
          </a:ln>
        </p:spPr>
      </p:pic>
      <p:pic>
        <p:nvPicPr>
          <p:cNvPr id="240" name="Google Shape;240;p35"/>
          <p:cNvPicPr preferRelativeResize="0"/>
          <p:nvPr/>
        </p:nvPicPr>
        <p:blipFill rotWithShape="1">
          <a:blip r:embed="rId3">
            <a:alphaModFix/>
          </a:blip>
          <a:srcRect b="0" l="0" r="1494" t="9657"/>
          <a:stretch/>
        </p:blipFill>
        <p:spPr>
          <a:xfrm>
            <a:off x="0" y="-28575"/>
            <a:ext cx="12192000" cy="854075"/>
          </a:xfrm>
          <a:prstGeom prst="rect">
            <a:avLst/>
          </a:prstGeom>
          <a:noFill/>
          <a:ln>
            <a:noFill/>
          </a:ln>
        </p:spPr>
      </p:pic>
      <p:sp>
        <p:nvSpPr>
          <p:cNvPr id="241" name="Google Shape;241;p35"/>
          <p:cNvSpPr txBox="1"/>
          <p:nvPr>
            <p:ph type="title"/>
          </p:nvPr>
        </p:nvSpPr>
        <p:spPr>
          <a:xfrm>
            <a:off x="838200" y="555625"/>
            <a:ext cx="10515600" cy="5540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1pPr>
            <a:lvl2pPr lvl="1"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2pPr>
            <a:lvl3pPr lvl="2"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3pPr>
            <a:lvl4pPr lvl="3"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4pPr>
            <a:lvl5pPr lvl="4"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5pPr>
            <a:lvl6pPr lvl="5"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6pPr>
            <a:lvl7pPr lvl="6"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7pPr>
            <a:lvl8pPr lvl="7"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8pPr>
            <a:lvl9pPr lvl="8"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9pPr>
          </a:lstStyle>
          <a:p/>
        </p:txBody>
      </p:sp>
      <p:sp>
        <p:nvSpPr>
          <p:cNvPr id="242" name="Google Shape;242;p35"/>
          <p:cNvSpPr txBox="1"/>
          <p:nvPr>
            <p:ph idx="1" type="body"/>
          </p:nvPr>
        </p:nvSpPr>
        <p:spPr>
          <a:xfrm>
            <a:off x="838200" y="1428750"/>
            <a:ext cx="10515600" cy="4351337"/>
          </a:xfrm>
          <a:prstGeom prst="rect">
            <a:avLst/>
          </a:prstGeom>
          <a:noFill/>
          <a:ln>
            <a:noFill/>
          </a:ln>
        </p:spPr>
        <p:txBody>
          <a:bodyPr anchorCtr="0" anchor="t" bIns="45700" lIns="91425" spcFirstLastPara="1" rIns="91425" wrap="square" tIns="45700">
            <a:noAutofit/>
          </a:bodyPr>
          <a:lstStyle>
            <a:lvl1pPr indent="-368300" lvl="0" marL="457200" marR="0" rtl="0" algn="l">
              <a:lnSpc>
                <a:spcPct val="90000"/>
              </a:lnSpc>
              <a:spcBef>
                <a:spcPts val="1000"/>
              </a:spcBef>
              <a:spcAft>
                <a:spcPts val="0"/>
              </a:spcAft>
              <a:buClr>
                <a:srgbClr val="0066A1"/>
              </a:buClr>
              <a:buSzPts val="2200"/>
              <a:buFont typeface="Merriweather Sans"/>
              <a:buChar char="▸"/>
              <a:defRPr b="0" i="0" sz="2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rgbClr val="0066A1"/>
              </a:buClr>
              <a:buSzPts val="2800"/>
              <a:buFont typeface="Merriweather Sans"/>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rgbClr val="0066A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rgbClr val="0066A1"/>
              </a:buClr>
              <a:buSzPts val="2000"/>
              <a:buFont typeface="Noto Sans Symbols"/>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6A1"/>
              </a:buClr>
              <a:buSzPts val="2000"/>
              <a:buFont typeface="Courier New"/>
              <a:buChar char="o"/>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3" name="Google Shape;243;p35"/>
          <p:cNvSpPr txBox="1"/>
          <p:nvPr>
            <p:ph idx="10" type="dt"/>
          </p:nvPr>
        </p:nvSpPr>
        <p:spPr>
          <a:xfrm>
            <a:off x="0" y="0"/>
            <a:ext cx="0" cy="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44" name="Google Shape;244;p35"/>
          <p:cNvSpPr txBox="1"/>
          <p:nvPr>
            <p:ph idx="12" type="sldNum"/>
          </p:nvPr>
        </p:nvSpPr>
        <p:spPr>
          <a:xfrm>
            <a:off x="514350" y="6205537"/>
            <a:ext cx="647700" cy="365125"/>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1pPr>
            <a:lvl2pPr indent="0" lvl="1"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2pPr>
            <a:lvl3pPr indent="0" lvl="2"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3pPr>
            <a:lvl4pPr indent="0" lvl="3"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4pPr>
            <a:lvl5pPr indent="0" lvl="4"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5pPr>
            <a:lvl6pPr indent="0" lvl="5"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6pPr>
            <a:lvl7pPr indent="0" lvl="6"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7pPr>
            <a:lvl8pPr indent="0" lvl="7"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8pPr>
            <a:lvl9pPr indent="0" lvl="8"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9"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0" name="Shape 250"/>
        <p:cNvGrpSpPr/>
        <p:nvPr/>
      </p:nvGrpSpPr>
      <p:grpSpPr>
        <a:xfrm>
          <a:off x="0" y="0"/>
          <a:ext cx="0" cy="0"/>
          <a:chOff x="0" y="0"/>
          <a:chExt cx="0" cy="0"/>
        </a:xfrm>
      </p:grpSpPr>
      <p:pic>
        <p:nvPicPr>
          <p:cNvPr id="251" name="Google Shape;251;p37"/>
          <p:cNvPicPr preferRelativeResize="0"/>
          <p:nvPr/>
        </p:nvPicPr>
        <p:blipFill rotWithShape="1">
          <a:blip r:embed="rId1">
            <a:alphaModFix/>
          </a:blip>
          <a:srcRect b="0" l="0" r="0" t="0"/>
          <a:stretch/>
        </p:blipFill>
        <p:spPr>
          <a:xfrm>
            <a:off x="10152062" y="5689600"/>
            <a:ext cx="1620837" cy="473075"/>
          </a:xfrm>
          <a:prstGeom prst="rect">
            <a:avLst/>
          </a:prstGeom>
          <a:noFill/>
          <a:ln>
            <a:noFill/>
          </a:ln>
        </p:spPr>
      </p:pic>
      <p:pic>
        <p:nvPicPr>
          <p:cNvPr id="252" name="Google Shape;252;p37"/>
          <p:cNvPicPr preferRelativeResize="0"/>
          <p:nvPr/>
        </p:nvPicPr>
        <p:blipFill rotWithShape="1">
          <a:blip r:embed="rId2">
            <a:alphaModFix/>
          </a:blip>
          <a:srcRect b="9656" l="1495" r="0" t="0"/>
          <a:stretch/>
        </p:blipFill>
        <p:spPr>
          <a:xfrm>
            <a:off x="0" y="6003925"/>
            <a:ext cx="12192000" cy="854075"/>
          </a:xfrm>
          <a:prstGeom prst="rect">
            <a:avLst/>
          </a:prstGeom>
          <a:noFill/>
          <a:ln>
            <a:noFill/>
          </a:ln>
        </p:spPr>
      </p:pic>
      <p:pic>
        <p:nvPicPr>
          <p:cNvPr id="253" name="Google Shape;253;p37"/>
          <p:cNvPicPr preferRelativeResize="0"/>
          <p:nvPr/>
        </p:nvPicPr>
        <p:blipFill rotWithShape="1">
          <a:blip r:embed="rId3">
            <a:alphaModFix/>
          </a:blip>
          <a:srcRect b="0" l="0" r="1494" t="9657"/>
          <a:stretch/>
        </p:blipFill>
        <p:spPr>
          <a:xfrm>
            <a:off x="0" y="-28575"/>
            <a:ext cx="12192000" cy="854075"/>
          </a:xfrm>
          <a:prstGeom prst="rect">
            <a:avLst/>
          </a:prstGeom>
          <a:noFill/>
          <a:ln>
            <a:noFill/>
          </a:ln>
        </p:spPr>
      </p:pic>
      <p:pic>
        <p:nvPicPr>
          <p:cNvPr id="254" name="Google Shape;254;p37"/>
          <p:cNvPicPr preferRelativeResize="0"/>
          <p:nvPr/>
        </p:nvPicPr>
        <p:blipFill rotWithShape="1">
          <a:blip r:embed="rId4">
            <a:alphaModFix/>
          </a:blip>
          <a:srcRect b="0" l="0" r="0" t="0"/>
          <a:stretch/>
        </p:blipFill>
        <p:spPr>
          <a:xfrm>
            <a:off x="0" y="4379912"/>
            <a:ext cx="12192000" cy="2478087"/>
          </a:xfrm>
          <a:prstGeom prst="rect">
            <a:avLst/>
          </a:prstGeom>
          <a:noFill/>
          <a:ln>
            <a:noFill/>
          </a:ln>
        </p:spPr>
      </p:pic>
      <p:pic>
        <p:nvPicPr>
          <p:cNvPr id="255" name="Google Shape;255;p37"/>
          <p:cNvPicPr preferRelativeResize="0"/>
          <p:nvPr/>
        </p:nvPicPr>
        <p:blipFill rotWithShape="1">
          <a:blip r:embed="rId5">
            <a:alphaModFix/>
          </a:blip>
          <a:srcRect b="0" l="0" r="0" t="0"/>
          <a:stretch/>
        </p:blipFill>
        <p:spPr>
          <a:xfrm>
            <a:off x="2490787" y="6140450"/>
            <a:ext cx="2813050" cy="717550"/>
          </a:xfrm>
          <a:prstGeom prst="rect">
            <a:avLst/>
          </a:prstGeom>
          <a:noFill/>
          <a:ln>
            <a:noFill/>
          </a:ln>
        </p:spPr>
      </p:pic>
      <p:pic>
        <p:nvPicPr>
          <p:cNvPr id="256" name="Google Shape;256;p37"/>
          <p:cNvPicPr preferRelativeResize="0"/>
          <p:nvPr/>
        </p:nvPicPr>
        <p:blipFill rotWithShape="1">
          <a:blip r:embed="rId6">
            <a:alphaModFix/>
          </a:blip>
          <a:srcRect b="0" l="0" r="0" t="0"/>
          <a:stretch/>
        </p:blipFill>
        <p:spPr>
          <a:xfrm>
            <a:off x="10240962" y="6319837"/>
            <a:ext cx="1633537" cy="357187"/>
          </a:xfrm>
          <a:prstGeom prst="rect">
            <a:avLst/>
          </a:prstGeom>
          <a:noFill/>
          <a:ln>
            <a:noFill/>
          </a:ln>
        </p:spPr>
      </p:pic>
      <p:sp>
        <p:nvSpPr>
          <p:cNvPr id="257" name="Google Shape;257;p37"/>
          <p:cNvSpPr txBox="1"/>
          <p:nvPr>
            <p:ph type="title"/>
          </p:nvPr>
        </p:nvSpPr>
        <p:spPr>
          <a:xfrm>
            <a:off x="838200" y="555625"/>
            <a:ext cx="10515600" cy="5540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1pPr>
            <a:lvl2pPr lvl="1"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2pPr>
            <a:lvl3pPr lvl="2"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3pPr>
            <a:lvl4pPr lvl="3"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4pPr>
            <a:lvl5pPr lvl="4"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5pPr>
            <a:lvl6pPr lvl="5"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6pPr>
            <a:lvl7pPr lvl="6"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7pPr>
            <a:lvl8pPr lvl="7"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8pPr>
            <a:lvl9pPr lvl="8"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9pPr>
          </a:lstStyle>
          <a:p/>
        </p:txBody>
      </p:sp>
      <p:sp>
        <p:nvSpPr>
          <p:cNvPr id="258" name="Google Shape;258;p37"/>
          <p:cNvSpPr txBox="1"/>
          <p:nvPr>
            <p:ph idx="1" type="body"/>
          </p:nvPr>
        </p:nvSpPr>
        <p:spPr>
          <a:xfrm>
            <a:off x="838200" y="1428750"/>
            <a:ext cx="10515600" cy="4351337"/>
          </a:xfrm>
          <a:prstGeom prst="rect">
            <a:avLst/>
          </a:prstGeom>
          <a:noFill/>
          <a:ln>
            <a:noFill/>
          </a:ln>
        </p:spPr>
        <p:txBody>
          <a:bodyPr anchorCtr="0" anchor="t" bIns="45700" lIns="91425" spcFirstLastPara="1" rIns="91425" wrap="square" tIns="45700">
            <a:noAutofit/>
          </a:bodyPr>
          <a:lstStyle>
            <a:lvl1pPr indent="-368300" lvl="0" marL="457200" marR="0" rtl="0" algn="l">
              <a:lnSpc>
                <a:spcPct val="90000"/>
              </a:lnSpc>
              <a:spcBef>
                <a:spcPts val="1000"/>
              </a:spcBef>
              <a:spcAft>
                <a:spcPts val="0"/>
              </a:spcAft>
              <a:buClr>
                <a:srgbClr val="0066A1"/>
              </a:buClr>
              <a:buSzPts val="2200"/>
              <a:buFont typeface="Merriweather Sans"/>
              <a:buChar char="▸"/>
              <a:defRPr b="0" i="0" sz="2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rgbClr val="0066A1"/>
              </a:buClr>
              <a:buSzPts val="2800"/>
              <a:buFont typeface="Merriweather Sans"/>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rgbClr val="0066A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rgbClr val="0066A1"/>
              </a:buClr>
              <a:buSzPts val="2000"/>
              <a:buFont typeface="Noto Sans Symbols"/>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6A1"/>
              </a:buClr>
              <a:buSzPts val="2000"/>
              <a:buFont typeface="Courier New"/>
              <a:buChar char="o"/>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9" name="Google Shape;259;p37"/>
          <p:cNvSpPr txBox="1"/>
          <p:nvPr>
            <p:ph idx="12" type="sldNum"/>
          </p:nvPr>
        </p:nvSpPr>
        <p:spPr>
          <a:xfrm>
            <a:off x="80962" y="6302375"/>
            <a:ext cx="784225" cy="504825"/>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67A2"/>
              </a:buClr>
              <a:buSzPts val="1200"/>
              <a:buFont typeface="Calibri"/>
              <a:buNone/>
              <a:defRPr b="1" i="0" sz="1200" u="none">
                <a:solidFill>
                  <a:srgbClr val="0067A2"/>
                </a:solidFill>
                <a:latin typeface="Calibri"/>
                <a:ea typeface="Calibri"/>
                <a:cs typeface="Calibri"/>
                <a:sym typeface="Calibri"/>
              </a:defRPr>
            </a:lvl1pPr>
            <a:lvl2pPr indent="0" lvl="1" marL="0" marR="0" rtl="0" algn="l">
              <a:lnSpc>
                <a:spcPct val="100000"/>
              </a:lnSpc>
              <a:spcBef>
                <a:spcPts val="0"/>
              </a:spcBef>
              <a:spcAft>
                <a:spcPts val="0"/>
              </a:spcAft>
              <a:buClr>
                <a:srgbClr val="0067A2"/>
              </a:buClr>
              <a:buSzPts val="1200"/>
              <a:buFont typeface="Calibri"/>
              <a:buNone/>
              <a:defRPr b="1" i="0" sz="1200" u="none">
                <a:solidFill>
                  <a:srgbClr val="0067A2"/>
                </a:solidFill>
                <a:latin typeface="Calibri"/>
                <a:ea typeface="Calibri"/>
                <a:cs typeface="Calibri"/>
                <a:sym typeface="Calibri"/>
              </a:defRPr>
            </a:lvl2pPr>
            <a:lvl3pPr indent="0" lvl="2" marL="0" marR="0" rtl="0" algn="l">
              <a:lnSpc>
                <a:spcPct val="100000"/>
              </a:lnSpc>
              <a:spcBef>
                <a:spcPts val="0"/>
              </a:spcBef>
              <a:spcAft>
                <a:spcPts val="0"/>
              </a:spcAft>
              <a:buClr>
                <a:srgbClr val="0067A2"/>
              </a:buClr>
              <a:buSzPts val="1200"/>
              <a:buFont typeface="Calibri"/>
              <a:buNone/>
              <a:defRPr b="1" i="0" sz="1200" u="none">
                <a:solidFill>
                  <a:srgbClr val="0067A2"/>
                </a:solidFill>
                <a:latin typeface="Calibri"/>
                <a:ea typeface="Calibri"/>
                <a:cs typeface="Calibri"/>
                <a:sym typeface="Calibri"/>
              </a:defRPr>
            </a:lvl3pPr>
            <a:lvl4pPr indent="0" lvl="3" marL="0" marR="0" rtl="0" algn="l">
              <a:lnSpc>
                <a:spcPct val="100000"/>
              </a:lnSpc>
              <a:spcBef>
                <a:spcPts val="0"/>
              </a:spcBef>
              <a:spcAft>
                <a:spcPts val="0"/>
              </a:spcAft>
              <a:buClr>
                <a:srgbClr val="0067A2"/>
              </a:buClr>
              <a:buSzPts val="1200"/>
              <a:buFont typeface="Calibri"/>
              <a:buNone/>
              <a:defRPr b="1" i="0" sz="1200" u="none">
                <a:solidFill>
                  <a:srgbClr val="0067A2"/>
                </a:solidFill>
                <a:latin typeface="Calibri"/>
                <a:ea typeface="Calibri"/>
                <a:cs typeface="Calibri"/>
                <a:sym typeface="Calibri"/>
              </a:defRPr>
            </a:lvl4pPr>
            <a:lvl5pPr indent="0" lvl="4" marL="0" marR="0" rtl="0" algn="l">
              <a:lnSpc>
                <a:spcPct val="100000"/>
              </a:lnSpc>
              <a:spcBef>
                <a:spcPts val="0"/>
              </a:spcBef>
              <a:spcAft>
                <a:spcPts val="0"/>
              </a:spcAft>
              <a:buClr>
                <a:srgbClr val="0067A2"/>
              </a:buClr>
              <a:buSzPts val="1200"/>
              <a:buFont typeface="Calibri"/>
              <a:buNone/>
              <a:defRPr b="1" i="0" sz="1200" u="none">
                <a:solidFill>
                  <a:srgbClr val="0067A2"/>
                </a:solidFill>
                <a:latin typeface="Calibri"/>
                <a:ea typeface="Calibri"/>
                <a:cs typeface="Calibri"/>
                <a:sym typeface="Calibri"/>
              </a:defRPr>
            </a:lvl5pPr>
            <a:lvl6pPr indent="0" lvl="5" marL="0" marR="0" rtl="0" algn="l">
              <a:lnSpc>
                <a:spcPct val="100000"/>
              </a:lnSpc>
              <a:spcBef>
                <a:spcPts val="0"/>
              </a:spcBef>
              <a:spcAft>
                <a:spcPts val="0"/>
              </a:spcAft>
              <a:buClr>
                <a:srgbClr val="0067A2"/>
              </a:buClr>
              <a:buSzPts val="1200"/>
              <a:buFont typeface="Calibri"/>
              <a:buNone/>
              <a:defRPr b="1" i="0" sz="1200" u="none">
                <a:solidFill>
                  <a:srgbClr val="0067A2"/>
                </a:solidFill>
                <a:latin typeface="Calibri"/>
                <a:ea typeface="Calibri"/>
                <a:cs typeface="Calibri"/>
                <a:sym typeface="Calibri"/>
              </a:defRPr>
            </a:lvl6pPr>
            <a:lvl7pPr indent="0" lvl="6" marL="0" marR="0" rtl="0" algn="l">
              <a:lnSpc>
                <a:spcPct val="100000"/>
              </a:lnSpc>
              <a:spcBef>
                <a:spcPts val="0"/>
              </a:spcBef>
              <a:spcAft>
                <a:spcPts val="0"/>
              </a:spcAft>
              <a:buClr>
                <a:srgbClr val="0067A2"/>
              </a:buClr>
              <a:buSzPts val="1200"/>
              <a:buFont typeface="Calibri"/>
              <a:buNone/>
              <a:defRPr b="1" i="0" sz="1200" u="none">
                <a:solidFill>
                  <a:srgbClr val="0067A2"/>
                </a:solidFill>
                <a:latin typeface="Calibri"/>
                <a:ea typeface="Calibri"/>
                <a:cs typeface="Calibri"/>
                <a:sym typeface="Calibri"/>
              </a:defRPr>
            </a:lvl7pPr>
            <a:lvl8pPr indent="0" lvl="7" marL="0" marR="0" rtl="0" algn="l">
              <a:lnSpc>
                <a:spcPct val="100000"/>
              </a:lnSpc>
              <a:spcBef>
                <a:spcPts val="0"/>
              </a:spcBef>
              <a:spcAft>
                <a:spcPts val="0"/>
              </a:spcAft>
              <a:buClr>
                <a:srgbClr val="0067A2"/>
              </a:buClr>
              <a:buSzPts val="1200"/>
              <a:buFont typeface="Calibri"/>
              <a:buNone/>
              <a:defRPr b="1" i="0" sz="1200" u="none">
                <a:solidFill>
                  <a:srgbClr val="0067A2"/>
                </a:solidFill>
                <a:latin typeface="Calibri"/>
                <a:ea typeface="Calibri"/>
                <a:cs typeface="Calibri"/>
                <a:sym typeface="Calibri"/>
              </a:defRPr>
            </a:lvl8pPr>
            <a:lvl9pPr indent="0" lvl="8" marL="0" marR="0" rtl="0" algn="l">
              <a:lnSpc>
                <a:spcPct val="100000"/>
              </a:lnSpc>
              <a:spcBef>
                <a:spcPts val="0"/>
              </a:spcBef>
              <a:spcAft>
                <a:spcPts val="0"/>
              </a:spcAft>
              <a:buClr>
                <a:srgbClr val="0067A2"/>
              </a:buClr>
              <a:buSzPts val="1200"/>
              <a:buFont typeface="Calibri"/>
              <a:buNone/>
              <a:defRPr b="1" i="0" sz="1200" u="none">
                <a:solidFill>
                  <a:srgbClr val="0067A2"/>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81"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 name="Shape 97"/>
        <p:cNvGrpSpPr/>
        <p:nvPr/>
      </p:nvGrpSpPr>
      <p:grpSpPr>
        <a:xfrm>
          <a:off x="0" y="0"/>
          <a:ext cx="0" cy="0"/>
          <a:chOff x="0" y="0"/>
          <a:chExt cx="0" cy="0"/>
        </a:xfrm>
      </p:grpSpPr>
      <p:pic>
        <p:nvPicPr>
          <p:cNvPr id="98" name="Google Shape;98;p19"/>
          <p:cNvPicPr preferRelativeResize="0"/>
          <p:nvPr/>
        </p:nvPicPr>
        <p:blipFill rotWithShape="1">
          <a:blip r:embed="rId1">
            <a:alphaModFix/>
          </a:blip>
          <a:srcRect b="0" l="0" r="0" t="0"/>
          <a:stretch/>
        </p:blipFill>
        <p:spPr>
          <a:xfrm>
            <a:off x="10152062" y="5689600"/>
            <a:ext cx="1620837" cy="473075"/>
          </a:xfrm>
          <a:prstGeom prst="rect">
            <a:avLst/>
          </a:prstGeom>
          <a:noFill/>
          <a:ln>
            <a:noFill/>
          </a:ln>
        </p:spPr>
      </p:pic>
      <p:pic>
        <p:nvPicPr>
          <p:cNvPr id="99" name="Google Shape;99;p19"/>
          <p:cNvPicPr preferRelativeResize="0"/>
          <p:nvPr/>
        </p:nvPicPr>
        <p:blipFill rotWithShape="1">
          <a:blip r:embed="rId2">
            <a:alphaModFix/>
          </a:blip>
          <a:srcRect b="9656" l="1495" r="0" t="0"/>
          <a:stretch/>
        </p:blipFill>
        <p:spPr>
          <a:xfrm>
            <a:off x="0" y="6003925"/>
            <a:ext cx="12192000" cy="854075"/>
          </a:xfrm>
          <a:prstGeom prst="rect">
            <a:avLst/>
          </a:prstGeom>
          <a:noFill/>
          <a:ln>
            <a:noFill/>
          </a:ln>
        </p:spPr>
      </p:pic>
      <p:pic>
        <p:nvPicPr>
          <p:cNvPr id="100" name="Google Shape;100;p19"/>
          <p:cNvPicPr preferRelativeResize="0"/>
          <p:nvPr/>
        </p:nvPicPr>
        <p:blipFill rotWithShape="1">
          <a:blip r:embed="rId3">
            <a:alphaModFix/>
          </a:blip>
          <a:srcRect b="0" l="0" r="1494" t="9657"/>
          <a:stretch/>
        </p:blipFill>
        <p:spPr>
          <a:xfrm>
            <a:off x="0" y="-28575"/>
            <a:ext cx="12192000" cy="854075"/>
          </a:xfrm>
          <a:prstGeom prst="rect">
            <a:avLst/>
          </a:prstGeom>
          <a:noFill/>
          <a:ln>
            <a:noFill/>
          </a:ln>
        </p:spPr>
      </p:pic>
      <p:pic>
        <p:nvPicPr>
          <p:cNvPr id="101" name="Google Shape;101;p19"/>
          <p:cNvPicPr preferRelativeResize="0"/>
          <p:nvPr/>
        </p:nvPicPr>
        <p:blipFill rotWithShape="1">
          <a:blip r:embed="rId4">
            <a:alphaModFix/>
          </a:blip>
          <a:srcRect b="0" l="0" r="0" t="0"/>
          <a:stretch/>
        </p:blipFill>
        <p:spPr>
          <a:xfrm>
            <a:off x="-31750" y="0"/>
            <a:ext cx="12223750" cy="6858000"/>
          </a:xfrm>
          <a:prstGeom prst="rect">
            <a:avLst/>
          </a:prstGeom>
          <a:noFill/>
          <a:ln>
            <a:noFill/>
          </a:ln>
        </p:spPr>
      </p:pic>
      <p:pic>
        <p:nvPicPr>
          <p:cNvPr id="102" name="Google Shape;102;p19"/>
          <p:cNvPicPr preferRelativeResize="0"/>
          <p:nvPr/>
        </p:nvPicPr>
        <p:blipFill rotWithShape="1">
          <a:blip r:embed="rId2">
            <a:alphaModFix/>
          </a:blip>
          <a:srcRect b="9656" l="1495" r="0" t="0"/>
          <a:stretch/>
        </p:blipFill>
        <p:spPr>
          <a:xfrm>
            <a:off x="0" y="6003925"/>
            <a:ext cx="12192000" cy="854075"/>
          </a:xfrm>
          <a:prstGeom prst="rect">
            <a:avLst/>
          </a:prstGeom>
          <a:noFill/>
          <a:ln>
            <a:noFill/>
          </a:ln>
        </p:spPr>
      </p:pic>
      <p:pic>
        <p:nvPicPr>
          <p:cNvPr id="103" name="Google Shape;103;p19"/>
          <p:cNvPicPr preferRelativeResize="0"/>
          <p:nvPr/>
        </p:nvPicPr>
        <p:blipFill rotWithShape="1">
          <a:blip r:embed="rId3">
            <a:alphaModFix/>
          </a:blip>
          <a:srcRect b="0" l="0" r="1494" t="9657"/>
          <a:stretch/>
        </p:blipFill>
        <p:spPr>
          <a:xfrm>
            <a:off x="0" y="-28575"/>
            <a:ext cx="12192000" cy="854075"/>
          </a:xfrm>
          <a:prstGeom prst="rect">
            <a:avLst/>
          </a:prstGeom>
          <a:noFill/>
          <a:ln>
            <a:noFill/>
          </a:ln>
        </p:spPr>
      </p:pic>
      <p:pic>
        <p:nvPicPr>
          <p:cNvPr id="104" name="Google Shape;104;p19"/>
          <p:cNvPicPr preferRelativeResize="0"/>
          <p:nvPr/>
        </p:nvPicPr>
        <p:blipFill rotWithShape="1">
          <a:blip r:embed="rId1">
            <a:alphaModFix/>
          </a:blip>
          <a:srcRect b="0" l="0" r="0" t="0"/>
          <a:stretch/>
        </p:blipFill>
        <p:spPr>
          <a:xfrm>
            <a:off x="10152062" y="5689600"/>
            <a:ext cx="1620837" cy="473075"/>
          </a:xfrm>
          <a:prstGeom prst="rect">
            <a:avLst/>
          </a:prstGeom>
          <a:noFill/>
          <a:ln>
            <a:noFill/>
          </a:ln>
        </p:spPr>
      </p:pic>
      <p:pic>
        <p:nvPicPr>
          <p:cNvPr id="105" name="Google Shape;105;p19"/>
          <p:cNvPicPr preferRelativeResize="0"/>
          <p:nvPr/>
        </p:nvPicPr>
        <p:blipFill rotWithShape="1">
          <a:blip r:embed="rId5">
            <a:alphaModFix/>
          </a:blip>
          <a:srcRect b="0" l="0" r="0" t="0"/>
          <a:stretch/>
        </p:blipFill>
        <p:spPr>
          <a:xfrm>
            <a:off x="-12700" y="825500"/>
            <a:ext cx="1943100" cy="3219450"/>
          </a:xfrm>
          <a:prstGeom prst="rect">
            <a:avLst/>
          </a:prstGeom>
          <a:noFill/>
          <a:ln>
            <a:noFill/>
          </a:ln>
        </p:spPr>
      </p:pic>
      <p:pic>
        <p:nvPicPr>
          <p:cNvPr id="106" name="Google Shape;106;p19"/>
          <p:cNvPicPr preferRelativeResize="0"/>
          <p:nvPr/>
        </p:nvPicPr>
        <p:blipFill rotWithShape="1">
          <a:blip r:embed="rId6">
            <a:alphaModFix/>
          </a:blip>
          <a:srcRect b="0" l="0" r="0" t="0"/>
          <a:stretch/>
        </p:blipFill>
        <p:spPr>
          <a:xfrm>
            <a:off x="1958975" y="825500"/>
            <a:ext cx="2592387" cy="3219450"/>
          </a:xfrm>
          <a:prstGeom prst="rect">
            <a:avLst/>
          </a:prstGeom>
          <a:noFill/>
          <a:ln>
            <a:noFill/>
          </a:ln>
        </p:spPr>
      </p:pic>
      <p:pic>
        <p:nvPicPr>
          <p:cNvPr id="107" name="Google Shape;107;p19"/>
          <p:cNvPicPr preferRelativeResize="0"/>
          <p:nvPr/>
        </p:nvPicPr>
        <p:blipFill rotWithShape="1">
          <a:blip r:embed="rId7">
            <a:alphaModFix/>
          </a:blip>
          <a:srcRect b="0" l="0" r="0" t="0"/>
          <a:stretch/>
        </p:blipFill>
        <p:spPr>
          <a:xfrm>
            <a:off x="4549775" y="825500"/>
            <a:ext cx="3152775" cy="3219450"/>
          </a:xfrm>
          <a:prstGeom prst="rect">
            <a:avLst/>
          </a:prstGeom>
          <a:noFill/>
          <a:ln>
            <a:noFill/>
          </a:ln>
        </p:spPr>
      </p:pic>
      <p:pic>
        <p:nvPicPr>
          <p:cNvPr id="108" name="Google Shape;108;p19"/>
          <p:cNvPicPr preferRelativeResize="0"/>
          <p:nvPr/>
        </p:nvPicPr>
        <p:blipFill rotWithShape="1">
          <a:blip r:embed="rId8">
            <a:alphaModFix/>
          </a:blip>
          <a:srcRect b="0" l="0" r="0" t="0"/>
          <a:stretch/>
        </p:blipFill>
        <p:spPr>
          <a:xfrm>
            <a:off x="7688262" y="825500"/>
            <a:ext cx="2609850" cy="3219450"/>
          </a:xfrm>
          <a:prstGeom prst="rect">
            <a:avLst/>
          </a:prstGeom>
          <a:noFill/>
          <a:ln>
            <a:noFill/>
          </a:ln>
        </p:spPr>
      </p:pic>
      <p:pic>
        <p:nvPicPr>
          <p:cNvPr id="109" name="Google Shape;109;p19"/>
          <p:cNvPicPr preferRelativeResize="0"/>
          <p:nvPr/>
        </p:nvPicPr>
        <p:blipFill rotWithShape="1">
          <a:blip r:embed="rId9">
            <a:alphaModFix/>
          </a:blip>
          <a:srcRect b="0" l="0" r="0" t="0"/>
          <a:stretch/>
        </p:blipFill>
        <p:spPr>
          <a:xfrm>
            <a:off x="10296525" y="825500"/>
            <a:ext cx="1998662" cy="3219450"/>
          </a:xfrm>
          <a:prstGeom prst="rect">
            <a:avLst/>
          </a:prstGeom>
          <a:noFill/>
          <a:ln>
            <a:noFill/>
          </a:ln>
        </p:spPr>
      </p:pic>
      <p:sp>
        <p:nvSpPr>
          <p:cNvPr id="110" name="Google Shape;110;p19"/>
          <p:cNvSpPr txBox="1"/>
          <p:nvPr>
            <p:ph type="title"/>
          </p:nvPr>
        </p:nvSpPr>
        <p:spPr>
          <a:xfrm>
            <a:off x="838200" y="555625"/>
            <a:ext cx="10515600" cy="5540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1pPr>
            <a:lvl2pPr lvl="1"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2pPr>
            <a:lvl3pPr lvl="2"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3pPr>
            <a:lvl4pPr lvl="3"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4pPr>
            <a:lvl5pPr lvl="4"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5pPr>
            <a:lvl6pPr lvl="5"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6pPr>
            <a:lvl7pPr lvl="6"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7pPr>
            <a:lvl8pPr lvl="7"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8pPr>
            <a:lvl9pPr lvl="8"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9pPr>
          </a:lstStyle>
          <a:p/>
        </p:txBody>
      </p:sp>
      <p:sp>
        <p:nvSpPr>
          <p:cNvPr id="111" name="Google Shape;111;p19"/>
          <p:cNvSpPr txBox="1"/>
          <p:nvPr>
            <p:ph idx="1" type="body"/>
          </p:nvPr>
        </p:nvSpPr>
        <p:spPr>
          <a:xfrm>
            <a:off x="838200" y="1428750"/>
            <a:ext cx="10515600" cy="4351337"/>
          </a:xfrm>
          <a:prstGeom prst="rect">
            <a:avLst/>
          </a:prstGeom>
          <a:noFill/>
          <a:ln>
            <a:noFill/>
          </a:ln>
        </p:spPr>
        <p:txBody>
          <a:bodyPr anchorCtr="0" anchor="t" bIns="45700" lIns="91425" spcFirstLastPara="1" rIns="91425" wrap="square" tIns="45700">
            <a:noAutofit/>
          </a:bodyPr>
          <a:lstStyle>
            <a:lvl1pPr indent="-368300" lvl="0" marL="457200" marR="0" rtl="0" algn="l">
              <a:lnSpc>
                <a:spcPct val="90000"/>
              </a:lnSpc>
              <a:spcBef>
                <a:spcPts val="1000"/>
              </a:spcBef>
              <a:spcAft>
                <a:spcPts val="0"/>
              </a:spcAft>
              <a:buClr>
                <a:srgbClr val="0066A1"/>
              </a:buClr>
              <a:buSzPts val="2200"/>
              <a:buFont typeface="Merriweather Sans"/>
              <a:buChar char="▸"/>
              <a:defRPr b="0" i="0" sz="2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rgbClr val="0066A1"/>
              </a:buClr>
              <a:buSzPts val="2800"/>
              <a:buFont typeface="Merriweather Sans"/>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rgbClr val="0066A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rgbClr val="0066A1"/>
              </a:buClr>
              <a:buSzPts val="2000"/>
              <a:buFont typeface="Noto Sans Symbols"/>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6A1"/>
              </a:buClr>
              <a:buSzPts val="2000"/>
              <a:buFont typeface="Courier New"/>
              <a:buChar char="o"/>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 name="Google Shape;112;p19"/>
          <p:cNvSpPr txBox="1"/>
          <p:nvPr>
            <p:ph idx="12" type="sldNum"/>
          </p:nvPr>
        </p:nvSpPr>
        <p:spPr>
          <a:xfrm>
            <a:off x="514350" y="6205537"/>
            <a:ext cx="647700" cy="365125"/>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1pPr>
            <a:lvl2pPr indent="0" lvl="1"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2pPr>
            <a:lvl3pPr indent="0" lvl="2"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3pPr>
            <a:lvl4pPr indent="0" lvl="3"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4pPr>
            <a:lvl5pPr indent="0" lvl="4"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5pPr>
            <a:lvl6pPr indent="0" lvl="5"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6pPr>
            <a:lvl7pPr indent="0" lvl="6"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7pPr>
            <a:lvl8pPr indent="0" lvl="7"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8pPr>
            <a:lvl9pPr indent="0" lvl="8"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3"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pic>
        <p:nvPicPr>
          <p:cNvPr id="118" name="Google Shape;118;p21"/>
          <p:cNvPicPr preferRelativeResize="0"/>
          <p:nvPr/>
        </p:nvPicPr>
        <p:blipFill rotWithShape="1">
          <a:blip r:embed="rId1">
            <a:alphaModFix/>
          </a:blip>
          <a:srcRect b="0" l="0" r="0" t="0"/>
          <a:stretch/>
        </p:blipFill>
        <p:spPr>
          <a:xfrm>
            <a:off x="10152062" y="5689600"/>
            <a:ext cx="1620837" cy="473075"/>
          </a:xfrm>
          <a:prstGeom prst="rect">
            <a:avLst/>
          </a:prstGeom>
          <a:noFill/>
          <a:ln>
            <a:noFill/>
          </a:ln>
        </p:spPr>
      </p:pic>
      <p:pic>
        <p:nvPicPr>
          <p:cNvPr id="119" name="Google Shape;119;p21"/>
          <p:cNvPicPr preferRelativeResize="0"/>
          <p:nvPr/>
        </p:nvPicPr>
        <p:blipFill rotWithShape="1">
          <a:blip r:embed="rId2">
            <a:alphaModFix/>
          </a:blip>
          <a:srcRect b="9656" l="1495" r="0" t="0"/>
          <a:stretch/>
        </p:blipFill>
        <p:spPr>
          <a:xfrm>
            <a:off x="0" y="6003925"/>
            <a:ext cx="12192000" cy="854075"/>
          </a:xfrm>
          <a:prstGeom prst="rect">
            <a:avLst/>
          </a:prstGeom>
          <a:noFill/>
          <a:ln>
            <a:noFill/>
          </a:ln>
        </p:spPr>
      </p:pic>
      <p:pic>
        <p:nvPicPr>
          <p:cNvPr id="120" name="Google Shape;120;p21"/>
          <p:cNvPicPr preferRelativeResize="0"/>
          <p:nvPr/>
        </p:nvPicPr>
        <p:blipFill rotWithShape="1">
          <a:blip r:embed="rId3">
            <a:alphaModFix/>
          </a:blip>
          <a:srcRect b="0" l="0" r="1494" t="9657"/>
          <a:stretch/>
        </p:blipFill>
        <p:spPr>
          <a:xfrm>
            <a:off x="0" y="-28575"/>
            <a:ext cx="12192000" cy="854075"/>
          </a:xfrm>
          <a:prstGeom prst="rect">
            <a:avLst/>
          </a:prstGeom>
          <a:noFill/>
          <a:ln>
            <a:noFill/>
          </a:ln>
        </p:spPr>
      </p:pic>
      <p:pic>
        <p:nvPicPr>
          <p:cNvPr id="121" name="Google Shape;121;p21"/>
          <p:cNvPicPr preferRelativeResize="0"/>
          <p:nvPr/>
        </p:nvPicPr>
        <p:blipFill rotWithShape="1">
          <a:blip r:embed="rId4">
            <a:alphaModFix/>
          </a:blip>
          <a:srcRect b="0" l="0" r="0" t="0"/>
          <a:stretch/>
        </p:blipFill>
        <p:spPr>
          <a:xfrm>
            <a:off x="-31750" y="0"/>
            <a:ext cx="12223750" cy="6858000"/>
          </a:xfrm>
          <a:prstGeom prst="rect">
            <a:avLst/>
          </a:prstGeom>
          <a:noFill/>
          <a:ln>
            <a:noFill/>
          </a:ln>
        </p:spPr>
      </p:pic>
      <p:pic>
        <p:nvPicPr>
          <p:cNvPr id="122" name="Google Shape;122;p21"/>
          <p:cNvPicPr preferRelativeResize="0"/>
          <p:nvPr/>
        </p:nvPicPr>
        <p:blipFill rotWithShape="1">
          <a:blip r:embed="rId2">
            <a:alphaModFix/>
          </a:blip>
          <a:srcRect b="9656" l="1495" r="0" t="0"/>
          <a:stretch/>
        </p:blipFill>
        <p:spPr>
          <a:xfrm>
            <a:off x="0" y="6003925"/>
            <a:ext cx="12192000" cy="854075"/>
          </a:xfrm>
          <a:prstGeom prst="rect">
            <a:avLst/>
          </a:prstGeom>
          <a:noFill/>
          <a:ln>
            <a:noFill/>
          </a:ln>
        </p:spPr>
      </p:pic>
      <p:pic>
        <p:nvPicPr>
          <p:cNvPr id="123" name="Google Shape;123;p21"/>
          <p:cNvPicPr preferRelativeResize="0"/>
          <p:nvPr/>
        </p:nvPicPr>
        <p:blipFill rotWithShape="1">
          <a:blip r:embed="rId3">
            <a:alphaModFix/>
          </a:blip>
          <a:srcRect b="0" l="0" r="1494" t="9657"/>
          <a:stretch/>
        </p:blipFill>
        <p:spPr>
          <a:xfrm>
            <a:off x="0" y="-28575"/>
            <a:ext cx="12192000" cy="854075"/>
          </a:xfrm>
          <a:prstGeom prst="rect">
            <a:avLst/>
          </a:prstGeom>
          <a:noFill/>
          <a:ln>
            <a:noFill/>
          </a:ln>
        </p:spPr>
      </p:pic>
      <p:pic>
        <p:nvPicPr>
          <p:cNvPr id="124" name="Google Shape;124;p21"/>
          <p:cNvPicPr preferRelativeResize="0"/>
          <p:nvPr/>
        </p:nvPicPr>
        <p:blipFill rotWithShape="1">
          <a:blip r:embed="rId1">
            <a:alphaModFix/>
          </a:blip>
          <a:srcRect b="0" l="0" r="0" t="0"/>
          <a:stretch/>
        </p:blipFill>
        <p:spPr>
          <a:xfrm>
            <a:off x="10152062" y="5689600"/>
            <a:ext cx="1620837" cy="473075"/>
          </a:xfrm>
          <a:prstGeom prst="rect">
            <a:avLst/>
          </a:prstGeom>
          <a:noFill/>
          <a:ln>
            <a:noFill/>
          </a:ln>
        </p:spPr>
      </p:pic>
      <p:sp>
        <p:nvSpPr>
          <p:cNvPr id="125" name="Google Shape;125;p21"/>
          <p:cNvSpPr txBox="1"/>
          <p:nvPr>
            <p:ph type="title"/>
          </p:nvPr>
        </p:nvSpPr>
        <p:spPr>
          <a:xfrm>
            <a:off x="838200" y="555625"/>
            <a:ext cx="10515600" cy="5540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1pPr>
            <a:lvl2pPr lvl="1"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2pPr>
            <a:lvl3pPr lvl="2"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3pPr>
            <a:lvl4pPr lvl="3"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4pPr>
            <a:lvl5pPr lvl="4"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5pPr>
            <a:lvl6pPr lvl="5"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6pPr>
            <a:lvl7pPr lvl="6"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7pPr>
            <a:lvl8pPr lvl="7"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8pPr>
            <a:lvl9pPr lvl="8"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9pPr>
          </a:lstStyle>
          <a:p/>
        </p:txBody>
      </p:sp>
      <p:sp>
        <p:nvSpPr>
          <p:cNvPr id="126" name="Google Shape;126;p21"/>
          <p:cNvSpPr txBox="1"/>
          <p:nvPr>
            <p:ph idx="1" type="body"/>
          </p:nvPr>
        </p:nvSpPr>
        <p:spPr>
          <a:xfrm>
            <a:off x="838200" y="1428750"/>
            <a:ext cx="10515600" cy="4351337"/>
          </a:xfrm>
          <a:prstGeom prst="rect">
            <a:avLst/>
          </a:prstGeom>
          <a:noFill/>
          <a:ln>
            <a:noFill/>
          </a:ln>
        </p:spPr>
        <p:txBody>
          <a:bodyPr anchorCtr="0" anchor="t" bIns="45700" lIns="91425" spcFirstLastPara="1" rIns="91425" wrap="square" tIns="45700">
            <a:noAutofit/>
          </a:bodyPr>
          <a:lstStyle>
            <a:lvl1pPr indent="-368300" lvl="0" marL="457200" marR="0" rtl="0" algn="l">
              <a:lnSpc>
                <a:spcPct val="90000"/>
              </a:lnSpc>
              <a:spcBef>
                <a:spcPts val="1000"/>
              </a:spcBef>
              <a:spcAft>
                <a:spcPts val="0"/>
              </a:spcAft>
              <a:buClr>
                <a:srgbClr val="0066A1"/>
              </a:buClr>
              <a:buSzPts val="2200"/>
              <a:buFont typeface="Merriweather Sans"/>
              <a:buChar char="▸"/>
              <a:defRPr b="0" i="0" sz="2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rgbClr val="0066A1"/>
              </a:buClr>
              <a:buSzPts val="2800"/>
              <a:buFont typeface="Merriweather Sans"/>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rgbClr val="0066A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rgbClr val="0066A1"/>
              </a:buClr>
              <a:buSzPts val="2000"/>
              <a:buFont typeface="Noto Sans Symbols"/>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6A1"/>
              </a:buClr>
              <a:buSzPts val="2000"/>
              <a:buFont typeface="Courier New"/>
              <a:buChar char="o"/>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21"/>
          <p:cNvSpPr txBox="1"/>
          <p:nvPr>
            <p:ph idx="12" type="sldNum"/>
          </p:nvPr>
        </p:nvSpPr>
        <p:spPr>
          <a:xfrm>
            <a:off x="514350" y="6205537"/>
            <a:ext cx="647700" cy="365125"/>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1pPr>
            <a:lvl2pPr indent="0" lvl="1"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2pPr>
            <a:lvl3pPr indent="0" lvl="2"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3pPr>
            <a:lvl4pPr indent="0" lvl="3"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4pPr>
            <a:lvl5pPr indent="0" lvl="4"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5pPr>
            <a:lvl6pPr indent="0" lvl="5"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6pPr>
            <a:lvl7pPr indent="0" lvl="6"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7pPr>
            <a:lvl8pPr indent="0" lvl="7"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8pPr>
            <a:lvl9pPr indent="0" lvl="8"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5"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 name="Shape 137"/>
        <p:cNvGrpSpPr/>
        <p:nvPr/>
      </p:nvGrpSpPr>
      <p:grpSpPr>
        <a:xfrm>
          <a:off x="0" y="0"/>
          <a:ext cx="0" cy="0"/>
          <a:chOff x="0" y="0"/>
          <a:chExt cx="0" cy="0"/>
        </a:xfrm>
      </p:grpSpPr>
      <p:pic>
        <p:nvPicPr>
          <p:cNvPr id="138" name="Google Shape;138;p23"/>
          <p:cNvPicPr preferRelativeResize="0"/>
          <p:nvPr/>
        </p:nvPicPr>
        <p:blipFill rotWithShape="1">
          <a:blip r:embed="rId1">
            <a:alphaModFix/>
          </a:blip>
          <a:srcRect b="0" l="0" r="0" t="0"/>
          <a:stretch/>
        </p:blipFill>
        <p:spPr>
          <a:xfrm>
            <a:off x="10152062" y="5689600"/>
            <a:ext cx="1620837" cy="473075"/>
          </a:xfrm>
          <a:prstGeom prst="rect">
            <a:avLst/>
          </a:prstGeom>
          <a:noFill/>
          <a:ln>
            <a:noFill/>
          </a:ln>
        </p:spPr>
      </p:pic>
      <p:pic>
        <p:nvPicPr>
          <p:cNvPr id="139" name="Google Shape;139;p23"/>
          <p:cNvPicPr preferRelativeResize="0"/>
          <p:nvPr/>
        </p:nvPicPr>
        <p:blipFill rotWithShape="1">
          <a:blip r:embed="rId2">
            <a:alphaModFix/>
          </a:blip>
          <a:srcRect b="9656" l="1495" r="0" t="0"/>
          <a:stretch/>
        </p:blipFill>
        <p:spPr>
          <a:xfrm>
            <a:off x="0" y="6003925"/>
            <a:ext cx="12192000" cy="854075"/>
          </a:xfrm>
          <a:prstGeom prst="rect">
            <a:avLst/>
          </a:prstGeom>
          <a:noFill/>
          <a:ln>
            <a:noFill/>
          </a:ln>
        </p:spPr>
      </p:pic>
      <p:pic>
        <p:nvPicPr>
          <p:cNvPr id="140" name="Google Shape;140;p23"/>
          <p:cNvPicPr preferRelativeResize="0"/>
          <p:nvPr/>
        </p:nvPicPr>
        <p:blipFill rotWithShape="1">
          <a:blip r:embed="rId3">
            <a:alphaModFix/>
          </a:blip>
          <a:srcRect b="0" l="0" r="1494" t="9657"/>
          <a:stretch/>
        </p:blipFill>
        <p:spPr>
          <a:xfrm>
            <a:off x="0" y="-28575"/>
            <a:ext cx="12192000" cy="854075"/>
          </a:xfrm>
          <a:prstGeom prst="rect">
            <a:avLst/>
          </a:prstGeom>
          <a:noFill/>
          <a:ln>
            <a:noFill/>
          </a:ln>
        </p:spPr>
      </p:pic>
      <p:pic>
        <p:nvPicPr>
          <p:cNvPr id="141" name="Google Shape;141;p23"/>
          <p:cNvPicPr preferRelativeResize="0"/>
          <p:nvPr/>
        </p:nvPicPr>
        <p:blipFill rotWithShape="1">
          <a:blip r:embed="rId4">
            <a:alphaModFix/>
          </a:blip>
          <a:srcRect b="0" l="0" r="0" t="0"/>
          <a:stretch/>
        </p:blipFill>
        <p:spPr>
          <a:xfrm>
            <a:off x="-31750" y="0"/>
            <a:ext cx="12223750" cy="6858000"/>
          </a:xfrm>
          <a:prstGeom prst="rect">
            <a:avLst/>
          </a:prstGeom>
          <a:noFill/>
          <a:ln>
            <a:noFill/>
          </a:ln>
        </p:spPr>
      </p:pic>
      <p:pic>
        <p:nvPicPr>
          <p:cNvPr id="142" name="Google Shape;142;p23"/>
          <p:cNvPicPr preferRelativeResize="0"/>
          <p:nvPr/>
        </p:nvPicPr>
        <p:blipFill rotWithShape="1">
          <a:blip r:embed="rId2">
            <a:alphaModFix/>
          </a:blip>
          <a:srcRect b="9656" l="1495" r="0" t="0"/>
          <a:stretch/>
        </p:blipFill>
        <p:spPr>
          <a:xfrm>
            <a:off x="0" y="6003925"/>
            <a:ext cx="12192000" cy="854075"/>
          </a:xfrm>
          <a:prstGeom prst="rect">
            <a:avLst/>
          </a:prstGeom>
          <a:noFill/>
          <a:ln>
            <a:noFill/>
          </a:ln>
        </p:spPr>
      </p:pic>
      <p:pic>
        <p:nvPicPr>
          <p:cNvPr id="143" name="Google Shape;143;p23"/>
          <p:cNvPicPr preferRelativeResize="0"/>
          <p:nvPr/>
        </p:nvPicPr>
        <p:blipFill rotWithShape="1">
          <a:blip r:embed="rId3">
            <a:alphaModFix/>
          </a:blip>
          <a:srcRect b="0" l="0" r="1494" t="9657"/>
          <a:stretch/>
        </p:blipFill>
        <p:spPr>
          <a:xfrm>
            <a:off x="0" y="-28575"/>
            <a:ext cx="12192000" cy="854075"/>
          </a:xfrm>
          <a:prstGeom prst="rect">
            <a:avLst/>
          </a:prstGeom>
          <a:noFill/>
          <a:ln>
            <a:noFill/>
          </a:ln>
        </p:spPr>
      </p:pic>
      <p:pic>
        <p:nvPicPr>
          <p:cNvPr id="144" name="Google Shape;144;p23"/>
          <p:cNvPicPr preferRelativeResize="0"/>
          <p:nvPr/>
        </p:nvPicPr>
        <p:blipFill rotWithShape="1">
          <a:blip r:embed="rId5">
            <a:alphaModFix/>
          </a:blip>
          <a:srcRect b="0" l="0" r="0" t="0"/>
          <a:stretch/>
        </p:blipFill>
        <p:spPr>
          <a:xfrm>
            <a:off x="-12700" y="825500"/>
            <a:ext cx="1943100" cy="3219450"/>
          </a:xfrm>
          <a:prstGeom prst="rect">
            <a:avLst/>
          </a:prstGeom>
          <a:noFill/>
          <a:ln>
            <a:noFill/>
          </a:ln>
        </p:spPr>
      </p:pic>
      <p:pic>
        <p:nvPicPr>
          <p:cNvPr id="145" name="Google Shape;145;p23"/>
          <p:cNvPicPr preferRelativeResize="0"/>
          <p:nvPr/>
        </p:nvPicPr>
        <p:blipFill rotWithShape="1">
          <a:blip r:embed="rId6">
            <a:alphaModFix/>
          </a:blip>
          <a:srcRect b="0" l="0" r="0" t="0"/>
          <a:stretch/>
        </p:blipFill>
        <p:spPr>
          <a:xfrm>
            <a:off x="1958975" y="825500"/>
            <a:ext cx="2592387" cy="3219450"/>
          </a:xfrm>
          <a:prstGeom prst="rect">
            <a:avLst/>
          </a:prstGeom>
          <a:noFill/>
          <a:ln>
            <a:noFill/>
          </a:ln>
        </p:spPr>
      </p:pic>
      <p:pic>
        <p:nvPicPr>
          <p:cNvPr id="146" name="Google Shape;146;p23"/>
          <p:cNvPicPr preferRelativeResize="0"/>
          <p:nvPr/>
        </p:nvPicPr>
        <p:blipFill rotWithShape="1">
          <a:blip r:embed="rId7">
            <a:alphaModFix/>
          </a:blip>
          <a:srcRect b="0" l="0" r="0" t="0"/>
          <a:stretch/>
        </p:blipFill>
        <p:spPr>
          <a:xfrm>
            <a:off x="4549775" y="825500"/>
            <a:ext cx="3152775" cy="3219450"/>
          </a:xfrm>
          <a:prstGeom prst="rect">
            <a:avLst/>
          </a:prstGeom>
          <a:noFill/>
          <a:ln>
            <a:noFill/>
          </a:ln>
        </p:spPr>
      </p:pic>
      <p:pic>
        <p:nvPicPr>
          <p:cNvPr id="147" name="Google Shape;147;p23"/>
          <p:cNvPicPr preferRelativeResize="0"/>
          <p:nvPr/>
        </p:nvPicPr>
        <p:blipFill rotWithShape="1">
          <a:blip r:embed="rId8">
            <a:alphaModFix/>
          </a:blip>
          <a:srcRect b="0" l="0" r="0" t="0"/>
          <a:stretch/>
        </p:blipFill>
        <p:spPr>
          <a:xfrm>
            <a:off x="7688262" y="825500"/>
            <a:ext cx="2609850" cy="3219450"/>
          </a:xfrm>
          <a:prstGeom prst="rect">
            <a:avLst/>
          </a:prstGeom>
          <a:noFill/>
          <a:ln>
            <a:noFill/>
          </a:ln>
        </p:spPr>
      </p:pic>
      <p:pic>
        <p:nvPicPr>
          <p:cNvPr id="148" name="Google Shape;148;p23"/>
          <p:cNvPicPr preferRelativeResize="0"/>
          <p:nvPr/>
        </p:nvPicPr>
        <p:blipFill rotWithShape="1">
          <a:blip r:embed="rId9">
            <a:alphaModFix/>
          </a:blip>
          <a:srcRect b="0" l="0" r="0" t="0"/>
          <a:stretch/>
        </p:blipFill>
        <p:spPr>
          <a:xfrm>
            <a:off x="10296525" y="825500"/>
            <a:ext cx="1998662" cy="3219450"/>
          </a:xfrm>
          <a:prstGeom prst="rect">
            <a:avLst/>
          </a:prstGeom>
          <a:noFill/>
          <a:ln>
            <a:noFill/>
          </a:ln>
        </p:spPr>
      </p:pic>
      <p:pic>
        <p:nvPicPr>
          <p:cNvPr id="149" name="Google Shape;149;p23"/>
          <p:cNvPicPr preferRelativeResize="0"/>
          <p:nvPr/>
        </p:nvPicPr>
        <p:blipFill rotWithShape="1">
          <a:blip r:embed="rId10">
            <a:alphaModFix/>
          </a:blip>
          <a:srcRect b="0" l="0" r="0" t="0"/>
          <a:stretch/>
        </p:blipFill>
        <p:spPr>
          <a:xfrm>
            <a:off x="10152062" y="5508625"/>
            <a:ext cx="1628775" cy="908050"/>
          </a:xfrm>
          <a:prstGeom prst="rect">
            <a:avLst/>
          </a:prstGeom>
          <a:noFill/>
          <a:ln>
            <a:noFill/>
          </a:ln>
        </p:spPr>
      </p:pic>
      <p:sp>
        <p:nvSpPr>
          <p:cNvPr id="150" name="Google Shape;150;p23"/>
          <p:cNvSpPr txBox="1"/>
          <p:nvPr>
            <p:ph type="title"/>
          </p:nvPr>
        </p:nvSpPr>
        <p:spPr>
          <a:xfrm>
            <a:off x="838200" y="555625"/>
            <a:ext cx="10515600" cy="5540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1pPr>
            <a:lvl2pPr lvl="1"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2pPr>
            <a:lvl3pPr lvl="2"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3pPr>
            <a:lvl4pPr lvl="3"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4pPr>
            <a:lvl5pPr lvl="4"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5pPr>
            <a:lvl6pPr lvl="5"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6pPr>
            <a:lvl7pPr lvl="6"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7pPr>
            <a:lvl8pPr lvl="7"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8pPr>
            <a:lvl9pPr lvl="8"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9pPr>
          </a:lstStyle>
          <a:p/>
        </p:txBody>
      </p:sp>
      <p:sp>
        <p:nvSpPr>
          <p:cNvPr id="151" name="Google Shape;151;p23"/>
          <p:cNvSpPr txBox="1"/>
          <p:nvPr>
            <p:ph idx="1" type="body"/>
          </p:nvPr>
        </p:nvSpPr>
        <p:spPr>
          <a:xfrm>
            <a:off x="838200" y="1428750"/>
            <a:ext cx="10515600" cy="4351337"/>
          </a:xfrm>
          <a:prstGeom prst="rect">
            <a:avLst/>
          </a:prstGeom>
          <a:noFill/>
          <a:ln>
            <a:noFill/>
          </a:ln>
        </p:spPr>
        <p:txBody>
          <a:bodyPr anchorCtr="0" anchor="t" bIns="45700" lIns="91425" spcFirstLastPara="1" rIns="91425" wrap="square" tIns="45700">
            <a:noAutofit/>
          </a:bodyPr>
          <a:lstStyle>
            <a:lvl1pPr indent="-368300" lvl="0" marL="457200" marR="0" rtl="0" algn="l">
              <a:lnSpc>
                <a:spcPct val="90000"/>
              </a:lnSpc>
              <a:spcBef>
                <a:spcPts val="1000"/>
              </a:spcBef>
              <a:spcAft>
                <a:spcPts val="0"/>
              </a:spcAft>
              <a:buClr>
                <a:srgbClr val="0066A1"/>
              </a:buClr>
              <a:buSzPts val="2200"/>
              <a:buFont typeface="Merriweather Sans"/>
              <a:buChar char="▸"/>
              <a:defRPr b="0" i="0" sz="2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rgbClr val="0066A1"/>
              </a:buClr>
              <a:buSzPts val="2800"/>
              <a:buFont typeface="Merriweather Sans"/>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rgbClr val="0066A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rgbClr val="0066A1"/>
              </a:buClr>
              <a:buSzPts val="2000"/>
              <a:buFont typeface="Noto Sans Symbols"/>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6A1"/>
              </a:buClr>
              <a:buSzPts val="2000"/>
              <a:buFont typeface="Courier New"/>
              <a:buChar char="o"/>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2" name="Google Shape;152;p23"/>
          <p:cNvSpPr txBox="1"/>
          <p:nvPr>
            <p:ph idx="12" type="sldNum"/>
          </p:nvPr>
        </p:nvSpPr>
        <p:spPr>
          <a:xfrm>
            <a:off x="514350" y="6205537"/>
            <a:ext cx="647700" cy="365125"/>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1pPr>
            <a:lvl2pPr indent="0" lvl="1"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2pPr>
            <a:lvl3pPr indent="0" lvl="2"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3pPr>
            <a:lvl4pPr indent="0" lvl="3"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4pPr>
            <a:lvl5pPr indent="0" lvl="4"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5pPr>
            <a:lvl6pPr indent="0" lvl="5"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6pPr>
            <a:lvl7pPr indent="0" lvl="6"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7pPr>
            <a:lvl8pPr indent="0" lvl="7"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8pPr>
            <a:lvl9pPr indent="0" lvl="8"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 name="Shape 157"/>
        <p:cNvGrpSpPr/>
        <p:nvPr/>
      </p:nvGrpSpPr>
      <p:grpSpPr>
        <a:xfrm>
          <a:off x="0" y="0"/>
          <a:ext cx="0" cy="0"/>
          <a:chOff x="0" y="0"/>
          <a:chExt cx="0" cy="0"/>
        </a:xfrm>
      </p:grpSpPr>
      <p:pic>
        <p:nvPicPr>
          <p:cNvPr id="158" name="Google Shape;158;p25"/>
          <p:cNvPicPr preferRelativeResize="0"/>
          <p:nvPr/>
        </p:nvPicPr>
        <p:blipFill rotWithShape="1">
          <a:blip r:embed="rId1">
            <a:alphaModFix/>
          </a:blip>
          <a:srcRect b="0" l="0" r="0" t="0"/>
          <a:stretch/>
        </p:blipFill>
        <p:spPr>
          <a:xfrm>
            <a:off x="10152062" y="5689600"/>
            <a:ext cx="1620837" cy="473075"/>
          </a:xfrm>
          <a:prstGeom prst="rect">
            <a:avLst/>
          </a:prstGeom>
          <a:noFill/>
          <a:ln>
            <a:noFill/>
          </a:ln>
        </p:spPr>
      </p:pic>
      <p:pic>
        <p:nvPicPr>
          <p:cNvPr id="159" name="Google Shape;159;p25"/>
          <p:cNvPicPr preferRelativeResize="0"/>
          <p:nvPr/>
        </p:nvPicPr>
        <p:blipFill rotWithShape="1">
          <a:blip r:embed="rId2">
            <a:alphaModFix/>
          </a:blip>
          <a:srcRect b="9656" l="1495" r="0" t="0"/>
          <a:stretch/>
        </p:blipFill>
        <p:spPr>
          <a:xfrm>
            <a:off x="0" y="6003925"/>
            <a:ext cx="12192000" cy="854075"/>
          </a:xfrm>
          <a:prstGeom prst="rect">
            <a:avLst/>
          </a:prstGeom>
          <a:noFill/>
          <a:ln>
            <a:noFill/>
          </a:ln>
        </p:spPr>
      </p:pic>
      <p:pic>
        <p:nvPicPr>
          <p:cNvPr id="160" name="Google Shape;160;p25"/>
          <p:cNvPicPr preferRelativeResize="0"/>
          <p:nvPr/>
        </p:nvPicPr>
        <p:blipFill rotWithShape="1">
          <a:blip r:embed="rId3">
            <a:alphaModFix/>
          </a:blip>
          <a:srcRect b="0" l="0" r="1494" t="9657"/>
          <a:stretch/>
        </p:blipFill>
        <p:spPr>
          <a:xfrm>
            <a:off x="0" y="-28575"/>
            <a:ext cx="12192000" cy="854075"/>
          </a:xfrm>
          <a:prstGeom prst="rect">
            <a:avLst/>
          </a:prstGeom>
          <a:noFill/>
          <a:ln>
            <a:noFill/>
          </a:ln>
        </p:spPr>
      </p:pic>
      <p:pic>
        <p:nvPicPr>
          <p:cNvPr id="161" name="Google Shape;161;p25"/>
          <p:cNvPicPr preferRelativeResize="0"/>
          <p:nvPr/>
        </p:nvPicPr>
        <p:blipFill rotWithShape="1">
          <a:blip r:embed="rId4">
            <a:alphaModFix/>
          </a:blip>
          <a:srcRect b="0" l="0" r="0" t="0"/>
          <a:stretch/>
        </p:blipFill>
        <p:spPr>
          <a:xfrm>
            <a:off x="-31750" y="0"/>
            <a:ext cx="12223750" cy="6858000"/>
          </a:xfrm>
          <a:prstGeom prst="rect">
            <a:avLst/>
          </a:prstGeom>
          <a:noFill/>
          <a:ln>
            <a:noFill/>
          </a:ln>
        </p:spPr>
      </p:pic>
      <p:pic>
        <p:nvPicPr>
          <p:cNvPr id="162" name="Google Shape;162;p25"/>
          <p:cNvPicPr preferRelativeResize="0"/>
          <p:nvPr/>
        </p:nvPicPr>
        <p:blipFill rotWithShape="1">
          <a:blip r:embed="rId2">
            <a:alphaModFix/>
          </a:blip>
          <a:srcRect b="9656" l="1495" r="0" t="0"/>
          <a:stretch/>
        </p:blipFill>
        <p:spPr>
          <a:xfrm>
            <a:off x="0" y="6003925"/>
            <a:ext cx="12192000" cy="854075"/>
          </a:xfrm>
          <a:prstGeom prst="rect">
            <a:avLst/>
          </a:prstGeom>
          <a:noFill/>
          <a:ln>
            <a:noFill/>
          </a:ln>
        </p:spPr>
      </p:pic>
      <p:pic>
        <p:nvPicPr>
          <p:cNvPr id="163" name="Google Shape;163;p25"/>
          <p:cNvPicPr preferRelativeResize="0"/>
          <p:nvPr/>
        </p:nvPicPr>
        <p:blipFill rotWithShape="1">
          <a:blip r:embed="rId3">
            <a:alphaModFix/>
          </a:blip>
          <a:srcRect b="0" l="0" r="1494" t="9657"/>
          <a:stretch/>
        </p:blipFill>
        <p:spPr>
          <a:xfrm>
            <a:off x="0" y="-28575"/>
            <a:ext cx="12192000" cy="854075"/>
          </a:xfrm>
          <a:prstGeom prst="rect">
            <a:avLst/>
          </a:prstGeom>
          <a:noFill/>
          <a:ln>
            <a:noFill/>
          </a:ln>
        </p:spPr>
      </p:pic>
      <p:pic>
        <p:nvPicPr>
          <p:cNvPr id="164" name="Google Shape;164;p25"/>
          <p:cNvPicPr preferRelativeResize="0"/>
          <p:nvPr/>
        </p:nvPicPr>
        <p:blipFill rotWithShape="1">
          <a:blip r:embed="rId5">
            <a:alphaModFix/>
          </a:blip>
          <a:srcRect b="0" l="0" r="0" t="0"/>
          <a:stretch/>
        </p:blipFill>
        <p:spPr>
          <a:xfrm>
            <a:off x="10152062" y="5508625"/>
            <a:ext cx="1628775" cy="908050"/>
          </a:xfrm>
          <a:prstGeom prst="rect">
            <a:avLst/>
          </a:prstGeom>
          <a:noFill/>
          <a:ln>
            <a:noFill/>
          </a:ln>
        </p:spPr>
      </p:pic>
      <p:sp>
        <p:nvSpPr>
          <p:cNvPr id="165" name="Google Shape;165;p25"/>
          <p:cNvSpPr txBox="1"/>
          <p:nvPr>
            <p:ph type="title"/>
          </p:nvPr>
        </p:nvSpPr>
        <p:spPr>
          <a:xfrm>
            <a:off x="838200" y="555625"/>
            <a:ext cx="10515600" cy="5540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1pPr>
            <a:lvl2pPr lvl="1"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2pPr>
            <a:lvl3pPr lvl="2"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3pPr>
            <a:lvl4pPr lvl="3"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4pPr>
            <a:lvl5pPr lvl="4"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5pPr>
            <a:lvl6pPr lvl="5"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6pPr>
            <a:lvl7pPr lvl="6"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7pPr>
            <a:lvl8pPr lvl="7"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8pPr>
            <a:lvl9pPr lvl="8"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9pPr>
          </a:lstStyle>
          <a:p/>
        </p:txBody>
      </p:sp>
      <p:sp>
        <p:nvSpPr>
          <p:cNvPr id="166" name="Google Shape;166;p25"/>
          <p:cNvSpPr txBox="1"/>
          <p:nvPr>
            <p:ph idx="1" type="body"/>
          </p:nvPr>
        </p:nvSpPr>
        <p:spPr>
          <a:xfrm>
            <a:off x="838200" y="1428750"/>
            <a:ext cx="10515600" cy="4351337"/>
          </a:xfrm>
          <a:prstGeom prst="rect">
            <a:avLst/>
          </a:prstGeom>
          <a:noFill/>
          <a:ln>
            <a:noFill/>
          </a:ln>
        </p:spPr>
        <p:txBody>
          <a:bodyPr anchorCtr="0" anchor="t" bIns="45700" lIns="91425" spcFirstLastPara="1" rIns="91425" wrap="square" tIns="45700">
            <a:noAutofit/>
          </a:bodyPr>
          <a:lstStyle>
            <a:lvl1pPr indent="-368300" lvl="0" marL="457200" marR="0" rtl="0" algn="l">
              <a:lnSpc>
                <a:spcPct val="90000"/>
              </a:lnSpc>
              <a:spcBef>
                <a:spcPts val="1000"/>
              </a:spcBef>
              <a:spcAft>
                <a:spcPts val="0"/>
              </a:spcAft>
              <a:buClr>
                <a:srgbClr val="0066A1"/>
              </a:buClr>
              <a:buSzPts val="2200"/>
              <a:buFont typeface="Merriweather Sans"/>
              <a:buChar char="▸"/>
              <a:defRPr b="0" i="0" sz="2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rgbClr val="0066A1"/>
              </a:buClr>
              <a:buSzPts val="2800"/>
              <a:buFont typeface="Merriweather Sans"/>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rgbClr val="0066A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rgbClr val="0066A1"/>
              </a:buClr>
              <a:buSzPts val="2000"/>
              <a:buFont typeface="Noto Sans Symbols"/>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6A1"/>
              </a:buClr>
              <a:buSzPts val="2000"/>
              <a:buFont typeface="Courier New"/>
              <a:buChar char="o"/>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7" name="Google Shape;167;p25"/>
          <p:cNvSpPr txBox="1"/>
          <p:nvPr>
            <p:ph idx="12" type="sldNum"/>
          </p:nvPr>
        </p:nvSpPr>
        <p:spPr>
          <a:xfrm>
            <a:off x="514350" y="6205537"/>
            <a:ext cx="647700" cy="365125"/>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1pPr>
            <a:lvl2pPr indent="0" lvl="1"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2pPr>
            <a:lvl3pPr indent="0" lvl="2"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3pPr>
            <a:lvl4pPr indent="0" lvl="3"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4pPr>
            <a:lvl5pPr indent="0" lvl="4"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5pPr>
            <a:lvl6pPr indent="0" lvl="5"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6pPr>
            <a:lvl7pPr indent="0" lvl="6"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7pPr>
            <a:lvl8pPr indent="0" lvl="7"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8pPr>
            <a:lvl9pPr indent="0" lvl="8"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9"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7" name="Shape 177"/>
        <p:cNvGrpSpPr/>
        <p:nvPr/>
      </p:nvGrpSpPr>
      <p:grpSpPr>
        <a:xfrm>
          <a:off x="0" y="0"/>
          <a:ext cx="0" cy="0"/>
          <a:chOff x="0" y="0"/>
          <a:chExt cx="0" cy="0"/>
        </a:xfrm>
      </p:grpSpPr>
      <p:pic>
        <p:nvPicPr>
          <p:cNvPr id="178" name="Google Shape;178;p27"/>
          <p:cNvPicPr preferRelativeResize="0"/>
          <p:nvPr/>
        </p:nvPicPr>
        <p:blipFill rotWithShape="1">
          <a:blip r:embed="rId1">
            <a:alphaModFix/>
          </a:blip>
          <a:srcRect b="0" l="0" r="0" t="0"/>
          <a:stretch/>
        </p:blipFill>
        <p:spPr>
          <a:xfrm>
            <a:off x="10152062" y="5689600"/>
            <a:ext cx="1620837" cy="473075"/>
          </a:xfrm>
          <a:prstGeom prst="rect">
            <a:avLst/>
          </a:prstGeom>
          <a:noFill/>
          <a:ln>
            <a:noFill/>
          </a:ln>
        </p:spPr>
      </p:pic>
      <p:pic>
        <p:nvPicPr>
          <p:cNvPr id="179" name="Google Shape;179;p27"/>
          <p:cNvPicPr preferRelativeResize="0"/>
          <p:nvPr/>
        </p:nvPicPr>
        <p:blipFill rotWithShape="1">
          <a:blip r:embed="rId2">
            <a:alphaModFix/>
          </a:blip>
          <a:srcRect b="9656" l="1495" r="0" t="0"/>
          <a:stretch/>
        </p:blipFill>
        <p:spPr>
          <a:xfrm>
            <a:off x="0" y="6003925"/>
            <a:ext cx="12192000" cy="854075"/>
          </a:xfrm>
          <a:prstGeom prst="rect">
            <a:avLst/>
          </a:prstGeom>
          <a:noFill/>
          <a:ln>
            <a:noFill/>
          </a:ln>
        </p:spPr>
      </p:pic>
      <p:pic>
        <p:nvPicPr>
          <p:cNvPr id="180" name="Google Shape;180;p27"/>
          <p:cNvPicPr preferRelativeResize="0"/>
          <p:nvPr/>
        </p:nvPicPr>
        <p:blipFill rotWithShape="1">
          <a:blip r:embed="rId3">
            <a:alphaModFix/>
          </a:blip>
          <a:srcRect b="0" l="0" r="1494" t="9657"/>
          <a:stretch/>
        </p:blipFill>
        <p:spPr>
          <a:xfrm>
            <a:off x="0" y="-28575"/>
            <a:ext cx="12192000" cy="854075"/>
          </a:xfrm>
          <a:prstGeom prst="rect">
            <a:avLst/>
          </a:prstGeom>
          <a:noFill/>
          <a:ln>
            <a:noFill/>
          </a:ln>
        </p:spPr>
      </p:pic>
      <p:pic>
        <p:nvPicPr>
          <p:cNvPr id="181" name="Google Shape;181;p27"/>
          <p:cNvPicPr preferRelativeResize="0"/>
          <p:nvPr/>
        </p:nvPicPr>
        <p:blipFill rotWithShape="1">
          <a:blip r:embed="rId4">
            <a:alphaModFix/>
          </a:blip>
          <a:srcRect b="0" l="0" r="0" t="0"/>
          <a:stretch/>
        </p:blipFill>
        <p:spPr>
          <a:xfrm>
            <a:off x="-31750" y="0"/>
            <a:ext cx="12223750" cy="6858000"/>
          </a:xfrm>
          <a:prstGeom prst="rect">
            <a:avLst/>
          </a:prstGeom>
          <a:noFill/>
          <a:ln>
            <a:noFill/>
          </a:ln>
        </p:spPr>
      </p:pic>
      <p:pic>
        <p:nvPicPr>
          <p:cNvPr id="182" name="Google Shape;182;p27"/>
          <p:cNvPicPr preferRelativeResize="0"/>
          <p:nvPr/>
        </p:nvPicPr>
        <p:blipFill rotWithShape="1">
          <a:blip r:embed="rId2">
            <a:alphaModFix/>
          </a:blip>
          <a:srcRect b="9656" l="1495" r="0" t="0"/>
          <a:stretch/>
        </p:blipFill>
        <p:spPr>
          <a:xfrm>
            <a:off x="0" y="6003925"/>
            <a:ext cx="12192000" cy="854075"/>
          </a:xfrm>
          <a:prstGeom prst="rect">
            <a:avLst/>
          </a:prstGeom>
          <a:noFill/>
          <a:ln>
            <a:noFill/>
          </a:ln>
        </p:spPr>
      </p:pic>
      <p:pic>
        <p:nvPicPr>
          <p:cNvPr id="183" name="Google Shape;183;p27"/>
          <p:cNvPicPr preferRelativeResize="0"/>
          <p:nvPr/>
        </p:nvPicPr>
        <p:blipFill rotWithShape="1">
          <a:blip r:embed="rId3">
            <a:alphaModFix/>
          </a:blip>
          <a:srcRect b="0" l="0" r="1494" t="9657"/>
          <a:stretch/>
        </p:blipFill>
        <p:spPr>
          <a:xfrm>
            <a:off x="0" y="-28575"/>
            <a:ext cx="12192000" cy="854075"/>
          </a:xfrm>
          <a:prstGeom prst="rect">
            <a:avLst/>
          </a:prstGeom>
          <a:noFill/>
          <a:ln>
            <a:noFill/>
          </a:ln>
        </p:spPr>
      </p:pic>
      <p:pic>
        <p:nvPicPr>
          <p:cNvPr id="184" name="Google Shape;184;p27"/>
          <p:cNvPicPr preferRelativeResize="0"/>
          <p:nvPr/>
        </p:nvPicPr>
        <p:blipFill rotWithShape="1">
          <a:blip r:embed="rId1">
            <a:alphaModFix/>
          </a:blip>
          <a:srcRect b="0" l="0" r="0" t="0"/>
          <a:stretch/>
        </p:blipFill>
        <p:spPr>
          <a:xfrm>
            <a:off x="10152062" y="5689600"/>
            <a:ext cx="1620837" cy="473075"/>
          </a:xfrm>
          <a:prstGeom prst="rect">
            <a:avLst/>
          </a:prstGeom>
          <a:noFill/>
          <a:ln>
            <a:noFill/>
          </a:ln>
        </p:spPr>
      </p:pic>
      <p:pic>
        <p:nvPicPr>
          <p:cNvPr descr="A close up of a logo&#10;&#10;Description automatically generated" id="185" name="Google Shape;185;p27"/>
          <p:cNvPicPr preferRelativeResize="0"/>
          <p:nvPr/>
        </p:nvPicPr>
        <p:blipFill rotWithShape="1">
          <a:blip r:embed="rId5">
            <a:alphaModFix/>
          </a:blip>
          <a:srcRect b="0" l="0" r="0" t="0"/>
          <a:stretch/>
        </p:blipFill>
        <p:spPr>
          <a:xfrm>
            <a:off x="10152062" y="414337"/>
            <a:ext cx="1379537" cy="1114425"/>
          </a:xfrm>
          <a:prstGeom prst="rect">
            <a:avLst/>
          </a:prstGeom>
          <a:noFill/>
          <a:ln>
            <a:noFill/>
          </a:ln>
        </p:spPr>
      </p:pic>
      <p:sp>
        <p:nvSpPr>
          <p:cNvPr id="186" name="Google Shape;186;p27"/>
          <p:cNvSpPr txBox="1"/>
          <p:nvPr>
            <p:ph type="title"/>
          </p:nvPr>
        </p:nvSpPr>
        <p:spPr>
          <a:xfrm>
            <a:off x="838200" y="555625"/>
            <a:ext cx="10515600" cy="5540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1pPr>
            <a:lvl2pPr lvl="1"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2pPr>
            <a:lvl3pPr lvl="2"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3pPr>
            <a:lvl4pPr lvl="3"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4pPr>
            <a:lvl5pPr lvl="4"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5pPr>
            <a:lvl6pPr lvl="5"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6pPr>
            <a:lvl7pPr lvl="6"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7pPr>
            <a:lvl8pPr lvl="7"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8pPr>
            <a:lvl9pPr lvl="8"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9pPr>
          </a:lstStyle>
          <a:p/>
        </p:txBody>
      </p:sp>
      <p:sp>
        <p:nvSpPr>
          <p:cNvPr id="187" name="Google Shape;187;p27"/>
          <p:cNvSpPr txBox="1"/>
          <p:nvPr>
            <p:ph idx="1" type="body"/>
          </p:nvPr>
        </p:nvSpPr>
        <p:spPr>
          <a:xfrm>
            <a:off x="838200" y="1428750"/>
            <a:ext cx="10515600" cy="4351337"/>
          </a:xfrm>
          <a:prstGeom prst="rect">
            <a:avLst/>
          </a:prstGeom>
          <a:noFill/>
          <a:ln>
            <a:noFill/>
          </a:ln>
        </p:spPr>
        <p:txBody>
          <a:bodyPr anchorCtr="0" anchor="t" bIns="45700" lIns="91425" spcFirstLastPara="1" rIns="91425" wrap="square" tIns="45700">
            <a:noAutofit/>
          </a:bodyPr>
          <a:lstStyle>
            <a:lvl1pPr indent="-368300" lvl="0" marL="457200" marR="0" rtl="0" algn="l">
              <a:lnSpc>
                <a:spcPct val="90000"/>
              </a:lnSpc>
              <a:spcBef>
                <a:spcPts val="1000"/>
              </a:spcBef>
              <a:spcAft>
                <a:spcPts val="0"/>
              </a:spcAft>
              <a:buClr>
                <a:srgbClr val="0066A1"/>
              </a:buClr>
              <a:buSzPts val="2200"/>
              <a:buFont typeface="Merriweather Sans"/>
              <a:buChar char="▸"/>
              <a:defRPr b="0" i="0" sz="2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rgbClr val="0066A1"/>
              </a:buClr>
              <a:buSzPts val="2800"/>
              <a:buFont typeface="Merriweather Sans"/>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rgbClr val="0066A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rgbClr val="0066A1"/>
              </a:buClr>
              <a:buSzPts val="2000"/>
              <a:buFont typeface="Noto Sans Symbols"/>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6A1"/>
              </a:buClr>
              <a:buSzPts val="2000"/>
              <a:buFont typeface="Courier New"/>
              <a:buChar char="o"/>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8" name="Google Shape;188;p27"/>
          <p:cNvSpPr txBox="1"/>
          <p:nvPr>
            <p:ph idx="12" type="sldNum"/>
          </p:nvPr>
        </p:nvSpPr>
        <p:spPr>
          <a:xfrm>
            <a:off x="514350" y="6205537"/>
            <a:ext cx="647700" cy="365125"/>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1pPr>
            <a:lvl2pPr indent="0" lvl="1"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2pPr>
            <a:lvl3pPr indent="0" lvl="2"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3pPr>
            <a:lvl4pPr indent="0" lvl="3"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4pPr>
            <a:lvl5pPr indent="0" lvl="4"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5pPr>
            <a:lvl6pPr indent="0" lvl="5"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6pPr>
            <a:lvl7pPr indent="0" lvl="6"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7pPr>
            <a:lvl8pPr indent="0" lvl="7"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8pPr>
            <a:lvl9pPr indent="0" lvl="8"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1"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3" name="Shape 193"/>
        <p:cNvGrpSpPr/>
        <p:nvPr/>
      </p:nvGrpSpPr>
      <p:grpSpPr>
        <a:xfrm>
          <a:off x="0" y="0"/>
          <a:ext cx="0" cy="0"/>
          <a:chOff x="0" y="0"/>
          <a:chExt cx="0" cy="0"/>
        </a:xfrm>
      </p:grpSpPr>
      <p:pic>
        <p:nvPicPr>
          <p:cNvPr id="194" name="Google Shape;194;p29"/>
          <p:cNvPicPr preferRelativeResize="0"/>
          <p:nvPr/>
        </p:nvPicPr>
        <p:blipFill rotWithShape="1">
          <a:blip r:embed="rId1">
            <a:alphaModFix/>
          </a:blip>
          <a:srcRect b="0" l="0" r="0" t="0"/>
          <a:stretch/>
        </p:blipFill>
        <p:spPr>
          <a:xfrm>
            <a:off x="10152062" y="5689600"/>
            <a:ext cx="1620837" cy="473075"/>
          </a:xfrm>
          <a:prstGeom prst="rect">
            <a:avLst/>
          </a:prstGeom>
          <a:noFill/>
          <a:ln>
            <a:noFill/>
          </a:ln>
        </p:spPr>
      </p:pic>
      <p:pic>
        <p:nvPicPr>
          <p:cNvPr id="195" name="Google Shape;195;p29"/>
          <p:cNvPicPr preferRelativeResize="0"/>
          <p:nvPr/>
        </p:nvPicPr>
        <p:blipFill rotWithShape="1">
          <a:blip r:embed="rId2">
            <a:alphaModFix/>
          </a:blip>
          <a:srcRect b="9656" l="1495" r="0" t="0"/>
          <a:stretch/>
        </p:blipFill>
        <p:spPr>
          <a:xfrm>
            <a:off x="0" y="6003925"/>
            <a:ext cx="12192000" cy="854075"/>
          </a:xfrm>
          <a:prstGeom prst="rect">
            <a:avLst/>
          </a:prstGeom>
          <a:noFill/>
          <a:ln>
            <a:noFill/>
          </a:ln>
        </p:spPr>
      </p:pic>
      <p:pic>
        <p:nvPicPr>
          <p:cNvPr id="196" name="Google Shape;196;p29"/>
          <p:cNvPicPr preferRelativeResize="0"/>
          <p:nvPr/>
        </p:nvPicPr>
        <p:blipFill rotWithShape="1">
          <a:blip r:embed="rId3">
            <a:alphaModFix/>
          </a:blip>
          <a:srcRect b="0" l="0" r="1494" t="9657"/>
          <a:stretch/>
        </p:blipFill>
        <p:spPr>
          <a:xfrm>
            <a:off x="0" y="-28575"/>
            <a:ext cx="12192000" cy="854075"/>
          </a:xfrm>
          <a:prstGeom prst="rect">
            <a:avLst/>
          </a:prstGeom>
          <a:noFill/>
          <a:ln>
            <a:noFill/>
          </a:ln>
        </p:spPr>
      </p:pic>
      <p:pic>
        <p:nvPicPr>
          <p:cNvPr id="197" name="Google Shape;197;p29"/>
          <p:cNvPicPr preferRelativeResize="0"/>
          <p:nvPr/>
        </p:nvPicPr>
        <p:blipFill rotWithShape="1">
          <a:blip r:embed="rId4">
            <a:alphaModFix/>
          </a:blip>
          <a:srcRect b="25000" l="10600" r="0" t="0"/>
          <a:stretch/>
        </p:blipFill>
        <p:spPr>
          <a:xfrm>
            <a:off x="-31750" y="0"/>
            <a:ext cx="12223750" cy="6858000"/>
          </a:xfrm>
          <a:prstGeom prst="rect">
            <a:avLst/>
          </a:prstGeom>
          <a:noFill/>
          <a:ln>
            <a:noFill/>
          </a:ln>
        </p:spPr>
      </p:pic>
      <p:pic>
        <p:nvPicPr>
          <p:cNvPr id="198" name="Google Shape;198;p29"/>
          <p:cNvPicPr preferRelativeResize="0"/>
          <p:nvPr/>
        </p:nvPicPr>
        <p:blipFill rotWithShape="1">
          <a:blip r:embed="rId2">
            <a:alphaModFix/>
          </a:blip>
          <a:srcRect b="9656" l="1495" r="0" t="0"/>
          <a:stretch/>
        </p:blipFill>
        <p:spPr>
          <a:xfrm>
            <a:off x="0" y="6003925"/>
            <a:ext cx="12192000" cy="854075"/>
          </a:xfrm>
          <a:prstGeom prst="rect">
            <a:avLst/>
          </a:prstGeom>
          <a:noFill/>
          <a:ln>
            <a:noFill/>
          </a:ln>
        </p:spPr>
      </p:pic>
      <p:pic>
        <p:nvPicPr>
          <p:cNvPr id="199" name="Google Shape;199;p29"/>
          <p:cNvPicPr preferRelativeResize="0"/>
          <p:nvPr/>
        </p:nvPicPr>
        <p:blipFill rotWithShape="1">
          <a:blip r:embed="rId1">
            <a:alphaModFix/>
          </a:blip>
          <a:srcRect b="0" l="0" r="0" t="0"/>
          <a:stretch/>
        </p:blipFill>
        <p:spPr>
          <a:xfrm>
            <a:off x="10152062" y="5689600"/>
            <a:ext cx="1620837" cy="473075"/>
          </a:xfrm>
          <a:prstGeom prst="rect">
            <a:avLst/>
          </a:prstGeom>
          <a:noFill/>
          <a:ln>
            <a:noFill/>
          </a:ln>
        </p:spPr>
      </p:pic>
      <p:pic>
        <p:nvPicPr>
          <p:cNvPr id="200" name="Google Shape;200;p29"/>
          <p:cNvPicPr preferRelativeResize="0"/>
          <p:nvPr/>
        </p:nvPicPr>
        <p:blipFill rotWithShape="1">
          <a:blip r:embed="rId5">
            <a:alphaModFix/>
          </a:blip>
          <a:srcRect b="0" l="0" r="0" t="0"/>
          <a:stretch/>
        </p:blipFill>
        <p:spPr>
          <a:xfrm>
            <a:off x="10537825" y="469900"/>
            <a:ext cx="1208087" cy="1227137"/>
          </a:xfrm>
          <a:prstGeom prst="rect">
            <a:avLst/>
          </a:prstGeom>
          <a:noFill/>
          <a:ln>
            <a:noFill/>
          </a:ln>
        </p:spPr>
      </p:pic>
      <p:pic>
        <p:nvPicPr>
          <p:cNvPr id="201" name="Google Shape;201;p29"/>
          <p:cNvPicPr preferRelativeResize="0"/>
          <p:nvPr/>
        </p:nvPicPr>
        <p:blipFill rotWithShape="1">
          <a:blip r:embed="rId6">
            <a:alphaModFix/>
          </a:blip>
          <a:srcRect b="0" l="0" r="0" t="0"/>
          <a:stretch/>
        </p:blipFill>
        <p:spPr>
          <a:xfrm>
            <a:off x="8842375" y="1095375"/>
            <a:ext cx="1790700" cy="1808162"/>
          </a:xfrm>
          <a:prstGeom prst="rect">
            <a:avLst/>
          </a:prstGeom>
          <a:noFill/>
          <a:ln>
            <a:noFill/>
          </a:ln>
        </p:spPr>
      </p:pic>
      <p:pic>
        <p:nvPicPr>
          <p:cNvPr id="202" name="Google Shape;202;p29"/>
          <p:cNvPicPr preferRelativeResize="0"/>
          <p:nvPr/>
        </p:nvPicPr>
        <p:blipFill rotWithShape="1">
          <a:blip r:embed="rId7">
            <a:alphaModFix/>
          </a:blip>
          <a:srcRect b="0" l="7771" r="0" t="7771"/>
          <a:stretch/>
        </p:blipFill>
        <p:spPr>
          <a:xfrm>
            <a:off x="-3175" y="-4762"/>
            <a:ext cx="3111500" cy="3175000"/>
          </a:xfrm>
          <a:prstGeom prst="rect">
            <a:avLst/>
          </a:prstGeom>
          <a:noFill/>
          <a:ln>
            <a:noFill/>
          </a:ln>
        </p:spPr>
      </p:pic>
      <p:pic>
        <p:nvPicPr>
          <p:cNvPr id="203" name="Google Shape;203;p29"/>
          <p:cNvPicPr preferRelativeResize="0"/>
          <p:nvPr/>
        </p:nvPicPr>
        <p:blipFill rotWithShape="1">
          <a:blip r:embed="rId8">
            <a:alphaModFix/>
          </a:blip>
          <a:srcRect b="0" l="0" r="0" t="0"/>
          <a:stretch/>
        </p:blipFill>
        <p:spPr>
          <a:xfrm>
            <a:off x="9999662" y="2786062"/>
            <a:ext cx="2192337" cy="2568575"/>
          </a:xfrm>
          <a:prstGeom prst="rect">
            <a:avLst/>
          </a:prstGeom>
          <a:noFill/>
          <a:ln>
            <a:noFill/>
          </a:ln>
        </p:spPr>
      </p:pic>
      <p:pic>
        <p:nvPicPr>
          <p:cNvPr id="204" name="Google Shape;204;p29"/>
          <p:cNvPicPr preferRelativeResize="0"/>
          <p:nvPr/>
        </p:nvPicPr>
        <p:blipFill rotWithShape="1">
          <a:blip r:embed="rId3">
            <a:alphaModFix/>
          </a:blip>
          <a:srcRect b="0" l="0" r="1494" t="9657"/>
          <a:stretch/>
        </p:blipFill>
        <p:spPr>
          <a:xfrm>
            <a:off x="0" y="-28575"/>
            <a:ext cx="12192000" cy="854075"/>
          </a:xfrm>
          <a:prstGeom prst="rect">
            <a:avLst/>
          </a:prstGeom>
          <a:noFill/>
          <a:ln>
            <a:noFill/>
          </a:ln>
        </p:spPr>
      </p:pic>
      <p:sp>
        <p:nvSpPr>
          <p:cNvPr id="205" name="Google Shape;205;p29"/>
          <p:cNvSpPr txBox="1"/>
          <p:nvPr>
            <p:ph type="title"/>
          </p:nvPr>
        </p:nvSpPr>
        <p:spPr>
          <a:xfrm>
            <a:off x="838200" y="555625"/>
            <a:ext cx="10515600" cy="5540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1pPr>
            <a:lvl2pPr lvl="1"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2pPr>
            <a:lvl3pPr lvl="2"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3pPr>
            <a:lvl4pPr lvl="3"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4pPr>
            <a:lvl5pPr lvl="4"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5pPr>
            <a:lvl6pPr lvl="5"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6pPr>
            <a:lvl7pPr lvl="6"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7pPr>
            <a:lvl8pPr lvl="7"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8pPr>
            <a:lvl9pPr lvl="8"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9pPr>
          </a:lstStyle>
          <a:p/>
        </p:txBody>
      </p:sp>
      <p:sp>
        <p:nvSpPr>
          <p:cNvPr id="206" name="Google Shape;206;p29"/>
          <p:cNvSpPr txBox="1"/>
          <p:nvPr>
            <p:ph idx="1" type="body"/>
          </p:nvPr>
        </p:nvSpPr>
        <p:spPr>
          <a:xfrm>
            <a:off x="838200" y="1428750"/>
            <a:ext cx="10515600" cy="4351337"/>
          </a:xfrm>
          <a:prstGeom prst="rect">
            <a:avLst/>
          </a:prstGeom>
          <a:noFill/>
          <a:ln>
            <a:noFill/>
          </a:ln>
        </p:spPr>
        <p:txBody>
          <a:bodyPr anchorCtr="0" anchor="t" bIns="45700" lIns="91425" spcFirstLastPara="1" rIns="91425" wrap="square" tIns="45700">
            <a:noAutofit/>
          </a:bodyPr>
          <a:lstStyle>
            <a:lvl1pPr indent="-368300" lvl="0" marL="457200" marR="0" rtl="0" algn="l">
              <a:lnSpc>
                <a:spcPct val="90000"/>
              </a:lnSpc>
              <a:spcBef>
                <a:spcPts val="1000"/>
              </a:spcBef>
              <a:spcAft>
                <a:spcPts val="0"/>
              </a:spcAft>
              <a:buClr>
                <a:srgbClr val="0066A1"/>
              </a:buClr>
              <a:buSzPts val="2200"/>
              <a:buFont typeface="Merriweather Sans"/>
              <a:buChar char="▸"/>
              <a:defRPr b="0" i="0" sz="2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rgbClr val="0066A1"/>
              </a:buClr>
              <a:buSzPts val="2800"/>
              <a:buFont typeface="Merriweather Sans"/>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rgbClr val="0066A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rgbClr val="0066A1"/>
              </a:buClr>
              <a:buSzPts val="2000"/>
              <a:buFont typeface="Noto Sans Symbols"/>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6A1"/>
              </a:buClr>
              <a:buSzPts val="2000"/>
              <a:buFont typeface="Courier New"/>
              <a:buChar char="o"/>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7" name="Google Shape;207;p29"/>
          <p:cNvSpPr txBox="1"/>
          <p:nvPr>
            <p:ph idx="12" type="sldNum"/>
          </p:nvPr>
        </p:nvSpPr>
        <p:spPr>
          <a:xfrm>
            <a:off x="514350" y="6205537"/>
            <a:ext cx="647700" cy="365125"/>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1pPr>
            <a:lvl2pPr indent="0" lvl="1"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2pPr>
            <a:lvl3pPr indent="0" lvl="2"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3pPr>
            <a:lvl4pPr indent="0" lvl="3"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4pPr>
            <a:lvl5pPr indent="0" lvl="4"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5pPr>
            <a:lvl6pPr indent="0" lvl="5"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6pPr>
            <a:lvl7pPr indent="0" lvl="6"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7pPr>
            <a:lvl8pPr indent="0" lvl="7"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8pPr>
            <a:lvl9pPr indent="0" lvl="8"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3"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2" name="Shape 212"/>
        <p:cNvGrpSpPr/>
        <p:nvPr/>
      </p:nvGrpSpPr>
      <p:grpSpPr>
        <a:xfrm>
          <a:off x="0" y="0"/>
          <a:ext cx="0" cy="0"/>
          <a:chOff x="0" y="0"/>
          <a:chExt cx="0" cy="0"/>
        </a:xfrm>
      </p:grpSpPr>
      <p:pic>
        <p:nvPicPr>
          <p:cNvPr id="213" name="Google Shape;213;p31"/>
          <p:cNvPicPr preferRelativeResize="0"/>
          <p:nvPr/>
        </p:nvPicPr>
        <p:blipFill rotWithShape="1">
          <a:blip r:embed="rId1">
            <a:alphaModFix/>
          </a:blip>
          <a:srcRect b="0" l="0" r="0" t="0"/>
          <a:stretch/>
        </p:blipFill>
        <p:spPr>
          <a:xfrm>
            <a:off x="10152062" y="5689600"/>
            <a:ext cx="1620837" cy="473075"/>
          </a:xfrm>
          <a:prstGeom prst="rect">
            <a:avLst/>
          </a:prstGeom>
          <a:noFill/>
          <a:ln>
            <a:noFill/>
          </a:ln>
        </p:spPr>
      </p:pic>
      <p:pic>
        <p:nvPicPr>
          <p:cNvPr id="214" name="Google Shape;214;p31"/>
          <p:cNvPicPr preferRelativeResize="0"/>
          <p:nvPr/>
        </p:nvPicPr>
        <p:blipFill rotWithShape="1">
          <a:blip r:embed="rId2">
            <a:alphaModFix/>
          </a:blip>
          <a:srcRect b="9656" l="1495" r="0" t="0"/>
          <a:stretch/>
        </p:blipFill>
        <p:spPr>
          <a:xfrm>
            <a:off x="0" y="6003925"/>
            <a:ext cx="12192000" cy="854075"/>
          </a:xfrm>
          <a:prstGeom prst="rect">
            <a:avLst/>
          </a:prstGeom>
          <a:noFill/>
          <a:ln>
            <a:noFill/>
          </a:ln>
        </p:spPr>
      </p:pic>
      <p:pic>
        <p:nvPicPr>
          <p:cNvPr id="215" name="Google Shape;215;p31"/>
          <p:cNvPicPr preferRelativeResize="0"/>
          <p:nvPr/>
        </p:nvPicPr>
        <p:blipFill rotWithShape="1">
          <a:blip r:embed="rId3">
            <a:alphaModFix/>
          </a:blip>
          <a:srcRect b="0" l="0" r="1494" t="9657"/>
          <a:stretch/>
        </p:blipFill>
        <p:spPr>
          <a:xfrm>
            <a:off x="0" y="-28575"/>
            <a:ext cx="12192000" cy="854075"/>
          </a:xfrm>
          <a:prstGeom prst="rect">
            <a:avLst/>
          </a:prstGeom>
          <a:noFill/>
          <a:ln>
            <a:noFill/>
          </a:ln>
        </p:spPr>
      </p:pic>
      <p:pic>
        <p:nvPicPr>
          <p:cNvPr id="216" name="Google Shape;216;p31"/>
          <p:cNvPicPr preferRelativeResize="0"/>
          <p:nvPr/>
        </p:nvPicPr>
        <p:blipFill rotWithShape="1">
          <a:blip r:embed="rId4">
            <a:alphaModFix/>
          </a:blip>
          <a:srcRect b="25000" l="10600" r="0" t="0"/>
          <a:stretch/>
        </p:blipFill>
        <p:spPr>
          <a:xfrm>
            <a:off x="-31750" y="0"/>
            <a:ext cx="12223750" cy="6858000"/>
          </a:xfrm>
          <a:prstGeom prst="rect">
            <a:avLst/>
          </a:prstGeom>
          <a:noFill/>
          <a:ln>
            <a:noFill/>
          </a:ln>
        </p:spPr>
      </p:pic>
      <p:pic>
        <p:nvPicPr>
          <p:cNvPr id="217" name="Google Shape;217;p31"/>
          <p:cNvPicPr preferRelativeResize="0"/>
          <p:nvPr/>
        </p:nvPicPr>
        <p:blipFill rotWithShape="1">
          <a:blip r:embed="rId2">
            <a:alphaModFix/>
          </a:blip>
          <a:srcRect b="9656" l="1495" r="0" t="0"/>
          <a:stretch/>
        </p:blipFill>
        <p:spPr>
          <a:xfrm>
            <a:off x="0" y="6003925"/>
            <a:ext cx="12192000" cy="854075"/>
          </a:xfrm>
          <a:prstGeom prst="rect">
            <a:avLst/>
          </a:prstGeom>
          <a:noFill/>
          <a:ln>
            <a:noFill/>
          </a:ln>
        </p:spPr>
      </p:pic>
      <p:pic>
        <p:nvPicPr>
          <p:cNvPr id="218" name="Google Shape;218;p31"/>
          <p:cNvPicPr preferRelativeResize="0"/>
          <p:nvPr/>
        </p:nvPicPr>
        <p:blipFill rotWithShape="1">
          <a:blip r:embed="rId3">
            <a:alphaModFix/>
          </a:blip>
          <a:srcRect b="0" l="0" r="1494" t="9657"/>
          <a:stretch/>
        </p:blipFill>
        <p:spPr>
          <a:xfrm>
            <a:off x="0" y="-28575"/>
            <a:ext cx="12192000" cy="854075"/>
          </a:xfrm>
          <a:prstGeom prst="rect">
            <a:avLst/>
          </a:prstGeom>
          <a:noFill/>
          <a:ln>
            <a:noFill/>
          </a:ln>
        </p:spPr>
      </p:pic>
      <p:pic>
        <p:nvPicPr>
          <p:cNvPr id="219" name="Google Shape;219;p31"/>
          <p:cNvPicPr preferRelativeResize="0"/>
          <p:nvPr/>
        </p:nvPicPr>
        <p:blipFill rotWithShape="1">
          <a:blip r:embed="rId1">
            <a:alphaModFix/>
          </a:blip>
          <a:srcRect b="0" l="0" r="0" t="0"/>
          <a:stretch/>
        </p:blipFill>
        <p:spPr>
          <a:xfrm>
            <a:off x="10152062" y="5689600"/>
            <a:ext cx="1620837" cy="473075"/>
          </a:xfrm>
          <a:prstGeom prst="rect">
            <a:avLst/>
          </a:prstGeom>
          <a:noFill/>
          <a:ln>
            <a:noFill/>
          </a:ln>
        </p:spPr>
      </p:pic>
      <p:sp>
        <p:nvSpPr>
          <p:cNvPr id="220" name="Google Shape;220;p31"/>
          <p:cNvSpPr txBox="1"/>
          <p:nvPr>
            <p:ph type="title"/>
          </p:nvPr>
        </p:nvSpPr>
        <p:spPr>
          <a:xfrm>
            <a:off x="838200" y="555625"/>
            <a:ext cx="10515600" cy="5540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1pPr>
            <a:lvl2pPr lvl="1"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2pPr>
            <a:lvl3pPr lvl="2"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3pPr>
            <a:lvl4pPr lvl="3"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4pPr>
            <a:lvl5pPr lvl="4"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5pPr>
            <a:lvl6pPr lvl="5"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6pPr>
            <a:lvl7pPr lvl="6"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7pPr>
            <a:lvl8pPr lvl="7"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8pPr>
            <a:lvl9pPr lvl="8"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9pPr>
          </a:lstStyle>
          <a:p/>
        </p:txBody>
      </p:sp>
      <p:sp>
        <p:nvSpPr>
          <p:cNvPr id="221" name="Google Shape;221;p31"/>
          <p:cNvSpPr txBox="1"/>
          <p:nvPr>
            <p:ph idx="1" type="body"/>
          </p:nvPr>
        </p:nvSpPr>
        <p:spPr>
          <a:xfrm>
            <a:off x="838200" y="1428750"/>
            <a:ext cx="10515600" cy="4351337"/>
          </a:xfrm>
          <a:prstGeom prst="rect">
            <a:avLst/>
          </a:prstGeom>
          <a:noFill/>
          <a:ln>
            <a:noFill/>
          </a:ln>
        </p:spPr>
        <p:txBody>
          <a:bodyPr anchorCtr="0" anchor="t" bIns="45700" lIns="91425" spcFirstLastPara="1" rIns="91425" wrap="square" tIns="45700">
            <a:noAutofit/>
          </a:bodyPr>
          <a:lstStyle>
            <a:lvl1pPr indent="-368300" lvl="0" marL="457200" marR="0" rtl="0" algn="l">
              <a:lnSpc>
                <a:spcPct val="90000"/>
              </a:lnSpc>
              <a:spcBef>
                <a:spcPts val="1000"/>
              </a:spcBef>
              <a:spcAft>
                <a:spcPts val="0"/>
              </a:spcAft>
              <a:buClr>
                <a:srgbClr val="0066A1"/>
              </a:buClr>
              <a:buSzPts val="2200"/>
              <a:buFont typeface="Merriweather Sans"/>
              <a:buChar char="▸"/>
              <a:defRPr b="0" i="0" sz="2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rgbClr val="0066A1"/>
              </a:buClr>
              <a:buSzPts val="2800"/>
              <a:buFont typeface="Merriweather Sans"/>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rgbClr val="0066A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rgbClr val="0066A1"/>
              </a:buClr>
              <a:buSzPts val="2000"/>
              <a:buFont typeface="Noto Sans Symbols"/>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6A1"/>
              </a:buClr>
              <a:buSzPts val="2000"/>
              <a:buFont typeface="Courier New"/>
              <a:buChar char="o"/>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2" name="Google Shape;222;p31"/>
          <p:cNvSpPr txBox="1"/>
          <p:nvPr>
            <p:ph idx="12" type="sldNum"/>
          </p:nvPr>
        </p:nvSpPr>
        <p:spPr>
          <a:xfrm>
            <a:off x="514350" y="6205537"/>
            <a:ext cx="647700" cy="365125"/>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1pPr>
            <a:lvl2pPr indent="0" lvl="1"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2pPr>
            <a:lvl3pPr indent="0" lvl="2"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3pPr>
            <a:lvl4pPr indent="0" lvl="3"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4pPr>
            <a:lvl5pPr indent="0" lvl="4"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5pPr>
            <a:lvl6pPr indent="0" lvl="5"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6pPr>
            <a:lvl7pPr indent="0" lvl="6"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7pPr>
            <a:lvl8pPr indent="0" lvl="7"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8pPr>
            <a:lvl9pPr indent="0" lvl="8" marL="0" marR="0" rtl="0" algn="l">
              <a:lnSpc>
                <a:spcPct val="100000"/>
              </a:lnSpc>
              <a:spcBef>
                <a:spcPts val="0"/>
              </a:spcBef>
              <a:spcAft>
                <a:spcPts val="0"/>
              </a:spcAft>
              <a:buClr>
                <a:srgbClr val="0066A1"/>
              </a:buClr>
              <a:buSzPts val="1200"/>
              <a:buFont typeface="Calibri"/>
              <a:buNone/>
              <a:defRPr b="0" i="0" sz="1200" u="none">
                <a:solidFill>
                  <a:srgbClr val="0066A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5"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7" name="Shape 227"/>
        <p:cNvGrpSpPr/>
        <p:nvPr/>
      </p:nvGrpSpPr>
      <p:grpSpPr>
        <a:xfrm>
          <a:off x="0" y="0"/>
          <a:ext cx="0" cy="0"/>
          <a:chOff x="0" y="0"/>
          <a:chExt cx="0" cy="0"/>
        </a:xfrm>
      </p:grpSpPr>
      <p:pic>
        <p:nvPicPr>
          <p:cNvPr id="228" name="Google Shape;228;p33"/>
          <p:cNvPicPr preferRelativeResize="0"/>
          <p:nvPr/>
        </p:nvPicPr>
        <p:blipFill rotWithShape="1">
          <a:blip r:embed="rId1">
            <a:alphaModFix/>
          </a:blip>
          <a:srcRect b="0" l="0" r="0" t="0"/>
          <a:stretch/>
        </p:blipFill>
        <p:spPr>
          <a:xfrm>
            <a:off x="10152062" y="5689600"/>
            <a:ext cx="1620837" cy="473075"/>
          </a:xfrm>
          <a:prstGeom prst="rect">
            <a:avLst/>
          </a:prstGeom>
          <a:noFill/>
          <a:ln>
            <a:noFill/>
          </a:ln>
        </p:spPr>
      </p:pic>
      <p:pic>
        <p:nvPicPr>
          <p:cNvPr id="229" name="Google Shape;229;p33"/>
          <p:cNvPicPr preferRelativeResize="0"/>
          <p:nvPr/>
        </p:nvPicPr>
        <p:blipFill rotWithShape="1">
          <a:blip r:embed="rId2">
            <a:alphaModFix/>
          </a:blip>
          <a:srcRect b="9656" l="1495" r="0" t="0"/>
          <a:stretch/>
        </p:blipFill>
        <p:spPr>
          <a:xfrm>
            <a:off x="0" y="6003925"/>
            <a:ext cx="12192000" cy="854075"/>
          </a:xfrm>
          <a:prstGeom prst="rect">
            <a:avLst/>
          </a:prstGeom>
          <a:noFill/>
          <a:ln>
            <a:noFill/>
          </a:ln>
        </p:spPr>
      </p:pic>
      <p:pic>
        <p:nvPicPr>
          <p:cNvPr id="230" name="Google Shape;230;p33"/>
          <p:cNvPicPr preferRelativeResize="0"/>
          <p:nvPr/>
        </p:nvPicPr>
        <p:blipFill rotWithShape="1">
          <a:blip r:embed="rId3">
            <a:alphaModFix/>
          </a:blip>
          <a:srcRect b="0" l="0" r="1494" t="9657"/>
          <a:stretch/>
        </p:blipFill>
        <p:spPr>
          <a:xfrm>
            <a:off x="0" y="-28575"/>
            <a:ext cx="12192000" cy="854075"/>
          </a:xfrm>
          <a:prstGeom prst="rect">
            <a:avLst/>
          </a:prstGeom>
          <a:noFill/>
          <a:ln>
            <a:noFill/>
          </a:ln>
        </p:spPr>
      </p:pic>
      <p:sp>
        <p:nvSpPr>
          <p:cNvPr id="231" name="Google Shape;231;p33"/>
          <p:cNvSpPr txBox="1"/>
          <p:nvPr>
            <p:ph type="title"/>
          </p:nvPr>
        </p:nvSpPr>
        <p:spPr>
          <a:xfrm>
            <a:off x="838200" y="555625"/>
            <a:ext cx="10515600" cy="5540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1pPr>
            <a:lvl2pPr lvl="1"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2pPr>
            <a:lvl3pPr lvl="2"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3pPr>
            <a:lvl4pPr lvl="3"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4pPr>
            <a:lvl5pPr lvl="4"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5pPr>
            <a:lvl6pPr lvl="5"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6pPr>
            <a:lvl7pPr lvl="6"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7pPr>
            <a:lvl8pPr lvl="7"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8pPr>
            <a:lvl9pPr lvl="8" marR="0" rtl="0" algn="l">
              <a:lnSpc>
                <a:spcPct val="90000"/>
              </a:lnSpc>
              <a:spcBef>
                <a:spcPts val="0"/>
              </a:spcBef>
              <a:spcAft>
                <a:spcPts val="0"/>
              </a:spcAft>
              <a:buSzPts val="1400"/>
              <a:buNone/>
              <a:defRPr b="1" i="0" sz="3400" u="none" cap="none" strike="noStrike">
                <a:solidFill>
                  <a:srgbClr val="0066A1"/>
                </a:solidFill>
                <a:latin typeface="Calibri"/>
                <a:ea typeface="Calibri"/>
                <a:cs typeface="Calibri"/>
                <a:sym typeface="Calibri"/>
              </a:defRPr>
            </a:lvl9pPr>
          </a:lstStyle>
          <a:p/>
        </p:txBody>
      </p:sp>
      <p:sp>
        <p:nvSpPr>
          <p:cNvPr id="232" name="Google Shape;232;p33"/>
          <p:cNvSpPr txBox="1"/>
          <p:nvPr>
            <p:ph idx="1" type="body"/>
          </p:nvPr>
        </p:nvSpPr>
        <p:spPr>
          <a:xfrm>
            <a:off x="838200" y="1428750"/>
            <a:ext cx="10515600" cy="4351337"/>
          </a:xfrm>
          <a:prstGeom prst="rect">
            <a:avLst/>
          </a:prstGeom>
          <a:noFill/>
          <a:ln>
            <a:noFill/>
          </a:ln>
        </p:spPr>
        <p:txBody>
          <a:bodyPr anchorCtr="0" anchor="t" bIns="45700" lIns="91425" spcFirstLastPara="1" rIns="91425" wrap="square" tIns="45700">
            <a:noAutofit/>
          </a:bodyPr>
          <a:lstStyle>
            <a:lvl1pPr indent="-368300" lvl="0" marL="457200" marR="0" rtl="0" algn="l">
              <a:lnSpc>
                <a:spcPct val="90000"/>
              </a:lnSpc>
              <a:spcBef>
                <a:spcPts val="1000"/>
              </a:spcBef>
              <a:spcAft>
                <a:spcPts val="0"/>
              </a:spcAft>
              <a:buClr>
                <a:srgbClr val="0066A1"/>
              </a:buClr>
              <a:buSzPts val="2200"/>
              <a:buFont typeface="Merriweather Sans"/>
              <a:buChar char="▸"/>
              <a:defRPr b="0" i="0" sz="2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rgbClr val="0066A1"/>
              </a:buClr>
              <a:buSzPts val="2800"/>
              <a:buFont typeface="Merriweather Sans"/>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rgbClr val="0066A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rgbClr val="0066A1"/>
              </a:buClr>
              <a:buSzPts val="2000"/>
              <a:buFont typeface="Noto Sans Symbols"/>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6A1"/>
              </a:buClr>
              <a:buSzPts val="2000"/>
              <a:buFont typeface="Courier New"/>
              <a:buChar char="o"/>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77"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pn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www.linkedin.com/in/manmath-badapanda-smieee-fie-fnae-6a011b18"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1.png"/><Relationship Id="rId4"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p1"/>
          <p:cNvPicPr preferRelativeResize="0"/>
          <p:nvPr/>
        </p:nvPicPr>
        <p:blipFill rotWithShape="1">
          <a:blip r:embed="rId3">
            <a:alphaModFix/>
          </a:blip>
          <a:srcRect b="0" l="0" r="0" t="0"/>
          <a:stretch/>
        </p:blipFill>
        <p:spPr>
          <a:xfrm>
            <a:off x="9004300" y="615950"/>
            <a:ext cx="2701925" cy="787400"/>
          </a:xfrm>
          <a:prstGeom prst="rect">
            <a:avLst/>
          </a:prstGeom>
          <a:noFill/>
          <a:ln>
            <a:noFill/>
          </a:ln>
        </p:spPr>
      </p:pic>
      <p:sp>
        <p:nvSpPr>
          <p:cNvPr id="270" name="Google Shape;270;p1"/>
          <p:cNvSpPr txBox="1"/>
          <p:nvPr/>
        </p:nvSpPr>
        <p:spPr>
          <a:xfrm>
            <a:off x="1117600" y="2049462"/>
            <a:ext cx="9637712" cy="2185987"/>
          </a:xfrm>
          <a:prstGeom prst="rect">
            <a:avLst/>
          </a:prstGeom>
          <a:noFill/>
          <a:ln>
            <a:noFill/>
          </a:ln>
        </p:spPr>
        <p:txBody>
          <a:bodyPr anchorCtr="0" anchor="t" bIns="45700" lIns="91425" spcFirstLastPara="1" rIns="91425" wrap="square" tIns="45700">
            <a:spAutoFit/>
          </a:bodyPr>
          <a:lstStyle/>
          <a:p>
            <a:pPr indent="0" lvl="0" marL="0" marR="0" rtl="0" algn="ctr">
              <a:lnSpc>
                <a:spcPct val="58333"/>
              </a:lnSpc>
              <a:spcBef>
                <a:spcPts val="0"/>
              </a:spcBef>
              <a:spcAft>
                <a:spcPts val="0"/>
              </a:spcAft>
              <a:buClr>
                <a:schemeClr val="dk1"/>
              </a:buClr>
              <a:buSzPts val="2400"/>
              <a:buFont typeface="Arial"/>
              <a:buNone/>
            </a:pPr>
            <a:r>
              <a:t/>
            </a:r>
            <a:endParaRPr b="0" i="0" sz="2400" u="none" cap="none" strike="noStrike">
              <a:solidFill>
                <a:srgbClr val="1F4E79"/>
              </a:solidFill>
              <a:latin typeface="Arial"/>
              <a:ea typeface="Arial"/>
              <a:cs typeface="Arial"/>
              <a:sym typeface="Arial"/>
            </a:endParaRPr>
          </a:p>
          <a:p>
            <a:pPr indent="0" lvl="0" marL="0" marR="0" rtl="0" algn="ctr">
              <a:lnSpc>
                <a:spcPct val="58333"/>
              </a:lnSpc>
              <a:spcBef>
                <a:spcPts val="1500"/>
              </a:spcBef>
              <a:spcAft>
                <a:spcPts val="0"/>
              </a:spcAft>
              <a:buClr>
                <a:srgbClr val="1F4E79"/>
              </a:buClr>
              <a:buSzPts val="2400"/>
              <a:buFont typeface="Arial"/>
              <a:buNone/>
            </a:pPr>
            <a:r>
              <a:rPr b="0" i="0" lang="en-US" sz="2400" u="none" cap="none" strike="noStrike">
                <a:solidFill>
                  <a:srgbClr val="1F4E79"/>
                </a:solidFill>
                <a:latin typeface="Arial"/>
                <a:ea typeface="Arial"/>
                <a:cs typeface="Arial"/>
                <a:sym typeface="Arial"/>
              </a:rPr>
              <a:t>IEEE Systems Council Chapters Summit</a:t>
            </a:r>
            <a:endParaRPr/>
          </a:p>
          <a:p>
            <a:pPr indent="0" lvl="0" marL="0" marR="0" rtl="0" algn="ctr">
              <a:lnSpc>
                <a:spcPct val="100000"/>
              </a:lnSpc>
              <a:spcBef>
                <a:spcPts val="300"/>
              </a:spcBef>
              <a:spcAft>
                <a:spcPts val="0"/>
              </a:spcAft>
              <a:buClr>
                <a:schemeClr val="dk1"/>
              </a:buClr>
              <a:buSzPts val="2400"/>
              <a:buFont typeface="Calibri"/>
              <a:buNone/>
            </a:pPr>
            <a:r>
              <a:rPr b="0" i="0" lang="en-US" sz="2400" u="none" cap="none" strike="noStrike">
                <a:solidFill>
                  <a:schemeClr val="dk1"/>
                </a:solidFill>
                <a:latin typeface="Calibri"/>
                <a:ea typeface="Calibri"/>
                <a:cs typeface="Calibri"/>
                <a:sym typeface="Calibri"/>
              </a:rPr>
              <a:t>Manmath Kumar Badapanda</a:t>
            </a:r>
            <a:endParaRPr b="0"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400"/>
              <a:buFont typeface="Calibri"/>
              <a:buNone/>
            </a:pPr>
            <a:r>
              <a:rPr b="0" i="0" lang="en-US" sz="2400" u="none" cap="none" strike="noStrike">
                <a:solidFill>
                  <a:schemeClr val="dk1"/>
                </a:solidFill>
                <a:latin typeface="Calibri"/>
                <a:ea typeface="Calibri"/>
                <a:cs typeface="Calibri"/>
                <a:sym typeface="Calibri"/>
              </a:rPr>
              <a:t>Chair, System Council Madhya Pradesh Chapter, SYS45 (CH11137)</a:t>
            </a:r>
            <a:endParaRPr/>
          </a:p>
          <a:p>
            <a:pPr indent="0" lvl="0" marL="0" marR="0" rtl="0" algn="ctr">
              <a:lnSpc>
                <a:spcPct val="100000"/>
              </a:lnSpc>
              <a:spcBef>
                <a:spcPts val="0"/>
              </a:spcBef>
              <a:spcAft>
                <a:spcPts val="0"/>
              </a:spcAft>
              <a:buClr>
                <a:srgbClr val="1F4E79"/>
              </a:buClr>
              <a:buSzPts val="2400"/>
              <a:buFont typeface="Arial"/>
              <a:buNone/>
            </a:pPr>
            <a:br>
              <a:rPr b="0" i="0" lang="en-US" sz="2400" u="none" cap="none" strike="noStrike">
                <a:solidFill>
                  <a:srgbClr val="1F4E79"/>
                </a:solidFill>
                <a:latin typeface="Arial"/>
                <a:ea typeface="Arial"/>
                <a:cs typeface="Arial"/>
                <a:sym typeface="Arial"/>
              </a:rPr>
            </a:br>
            <a:r>
              <a:rPr b="0" i="0" lang="en-US" sz="2400" u="none" cap="none" strike="noStrike">
                <a:solidFill>
                  <a:srgbClr val="1F4E79"/>
                </a:solidFill>
                <a:latin typeface="Arial"/>
                <a:ea typeface="Arial"/>
                <a:cs typeface="Arial"/>
                <a:sym typeface="Arial"/>
              </a:rPr>
              <a:t>Saturday, November 8, 2025</a:t>
            </a:r>
            <a:endParaRPr/>
          </a:p>
        </p:txBody>
      </p:sp>
      <p:pic>
        <p:nvPicPr>
          <p:cNvPr descr="A logo for a company&#10;&#10;AI-generated content may be incorrect." id="271" name="Google Shape;271;p1"/>
          <p:cNvPicPr preferRelativeResize="0"/>
          <p:nvPr/>
        </p:nvPicPr>
        <p:blipFill rotWithShape="1">
          <a:blip r:embed="rId4">
            <a:alphaModFix/>
          </a:blip>
          <a:srcRect b="0" l="0" r="0" t="0"/>
          <a:stretch/>
        </p:blipFill>
        <p:spPr>
          <a:xfrm>
            <a:off x="4781550" y="4122737"/>
            <a:ext cx="2046287" cy="2133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
          <p:cNvSpPr txBox="1"/>
          <p:nvPr/>
        </p:nvSpPr>
        <p:spPr>
          <a:xfrm>
            <a:off x="514350" y="6205537"/>
            <a:ext cx="6477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66A1"/>
              </a:buClr>
              <a:buSzPts val="1200"/>
              <a:buFont typeface="Calibri"/>
              <a:buNone/>
            </a:pPr>
            <a:fld id="{00000000-1234-1234-1234-123412341234}" type="slidenum">
              <a:rPr b="0" i="0" lang="en-US" sz="1200" u="none" cap="none" strike="noStrike">
                <a:solidFill>
                  <a:srgbClr val="0066A1"/>
                </a:solidFill>
                <a:latin typeface="Calibri"/>
                <a:ea typeface="Calibri"/>
                <a:cs typeface="Calibri"/>
                <a:sym typeface="Calibri"/>
              </a:rPr>
              <a:t>‹#›</a:t>
            </a:fld>
            <a:endParaRPr/>
          </a:p>
        </p:txBody>
      </p:sp>
      <p:sp>
        <p:nvSpPr>
          <p:cNvPr id="277" name="Google Shape;277;p2"/>
          <p:cNvSpPr txBox="1"/>
          <p:nvPr/>
        </p:nvSpPr>
        <p:spPr>
          <a:xfrm>
            <a:off x="120650" y="3243262"/>
            <a:ext cx="5918200" cy="3278187"/>
          </a:xfrm>
          <a:prstGeom prst="rect">
            <a:avLst/>
          </a:prstGeom>
          <a:noFill/>
          <a:ln>
            <a:noFill/>
          </a:ln>
        </p:spPr>
        <p:txBody>
          <a:bodyPr anchorCtr="0" anchor="t" bIns="0" lIns="58250" spcFirstLastPara="1" rIns="58250" wrap="square" tIns="0">
            <a:noAutofit/>
          </a:bodyPr>
          <a:lstStyle/>
          <a:p>
            <a:pPr indent="0" lvl="0" marL="0" marR="0" rtl="0" algn="just">
              <a:lnSpc>
                <a:spcPct val="100000"/>
              </a:lnSpc>
              <a:spcBef>
                <a:spcPts val="0"/>
              </a:spcBef>
              <a:spcAft>
                <a:spcPts val="0"/>
              </a:spcAft>
              <a:buClr>
                <a:srgbClr val="000000"/>
              </a:buClr>
              <a:buSzPts val="1400"/>
              <a:buFont typeface="Times New Roman"/>
              <a:buNone/>
            </a:pPr>
            <a:r>
              <a:rPr b="1" i="0" lang="en-US" sz="1400" u="sng" cap="none" strike="noStrike">
                <a:solidFill>
                  <a:srgbClr val="000000"/>
                </a:solidFill>
                <a:latin typeface="Times New Roman"/>
                <a:ea typeface="Times New Roman"/>
                <a:cs typeface="Times New Roman"/>
                <a:sym typeface="Times New Roman"/>
              </a:rPr>
              <a:t>Personal: </a:t>
            </a:r>
            <a:endParaRPr b="1" i="0" sz="1400" u="sng" cap="none" strike="noStrike">
              <a:solidFill>
                <a:srgbClr val="000000"/>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300"/>
              <a:buFont typeface="Times New Roman"/>
              <a:buNone/>
            </a:pPr>
            <a:r>
              <a:rPr b="0" i="0" lang="en-US" sz="1300" u="none" cap="none" strike="noStrike">
                <a:solidFill>
                  <a:schemeClr val="dk1"/>
                </a:solidFill>
                <a:latin typeface="Times New Roman"/>
                <a:ea typeface="Times New Roman"/>
                <a:cs typeface="Times New Roman"/>
                <a:sym typeface="Times New Roman"/>
              </a:rPr>
              <a:t>I am a Fellow, Indian National Academy of Engineering (INAE); Fellow, The Institution of Engineers (India) and Senior Member, IEEE. I have </a:t>
            </a:r>
            <a:r>
              <a:rPr b="0" i="0" lang="en-US" sz="1300" u="none" cap="none" strike="noStrike">
                <a:solidFill>
                  <a:srgbClr val="000000"/>
                </a:solidFill>
                <a:latin typeface="Times New Roman"/>
                <a:ea typeface="Times New Roman"/>
                <a:cs typeface="Times New Roman"/>
                <a:sym typeface="Times New Roman"/>
              </a:rPr>
              <a:t>received a dozen of prestigious awards including one time “Best Paper Award in IEEE Energy Conversion Congress &amp; Expo (ECCE Asia-2025)” and one time “Best PELS Medium Chapter Award-2025” both from IEEE Power Electronics Society, one time “Research excellence in industry award-2023” in national category from The Institution of Engineers (India) and one time “Technologist of the year award-2023” in national category from IEEE India Council, India; two times IEEE section awards from IEEE Region-10 (Asia pacific) in  2022, 2023; one time “Appreciation Award-2022” from IEEE Bombay Section and IIT-Bombay; one time “Appreciation Award-2023” from IEEE Madhya Pradesh Section; four times “Department of Atomic Energy (DAE) Awards for excellence in Science, Engineering and Technology” in the year 2008, 2013, 2016, 2017 from the Secretary, DAE and Chairman, Atomic Energy Commission, Government of India, etc. </a:t>
            </a:r>
            <a:endParaRPr b="0" i="0" sz="1300" u="none" cap="none" strike="noStrike">
              <a:solidFill>
                <a:srgbClr val="000000"/>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200"/>
              <a:buFont typeface="Arial"/>
              <a:buNone/>
            </a:pPr>
            <a:r>
              <a:rPr b="0" i="0" lang="en-US" sz="1200" u="sng" cap="none" strike="noStrike">
                <a:solidFill>
                  <a:schemeClr val="dk1"/>
                </a:solidFill>
                <a:latin typeface="Arial"/>
                <a:ea typeface="Arial"/>
                <a:cs typeface="Arial"/>
                <a:sym typeface="Arial"/>
                <a:hlinkClick r:id="rId3">
                  <a:extLst>
                    <a:ext uri="{A12FA001-AC4F-418D-AE19-62706E023703}">
                      <ahyp:hlinkClr val="tx"/>
                    </a:ext>
                  </a:extLst>
                </a:hlinkClick>
              </a:rPr>
              <a:t>     https://www.linkedin.com/in/manmath-badapanda-smieee-fie-fnae-6a011b18</a:t>
            </a:r>
            <a:endParaRPr b="0" i="0" sz="1200" u="none" cap="none" strike="noStrike">
              <a:solidFill>
                <a:srgbClr val="000000"/>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600"/>
              </a:spcBef>
              <a:spcAft>
                <a:spcPts val="0"/>
              </a:spcAft>
              <a:buClr>
                <a:srgbClr val="000000"/>
              </a:buClr>
              <a:buSzPts val="1300"/>
              <a:buFont typeface="Libre Franklin"/>
              <a:buNone/>
            </a:pPr>
            <a:r>
              <a:rPr b="0" i="0" lang="en-US" sz="1300" u="none" cap="none" strike="noStrike">
                <a:solidFill>
                  <a:srgbClr val="000000"/>
                </a:solidFill>
                <a:latin typeface="Libre Franklin"/>
                <a:ea typeface="Libre Franklin"/>
                <a:cs typeface="Libre Franklin"/>
                <a:sym typeface="Libre Franklin"/>
              </a:rPr>
              <a:t>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300"/>
              <a:buFont typeface="Libre Franklin"/>
              <a:buNone/>
            </a:pPr>
            <a:r>
              <a:rPr b="0" i="0" lang="en-US" sz="1300" u="none" cap="none" strike="noStrike">
                <a:solidFill>
                  <a:srgbClr val="000000"/>
                </a:solidFill>
                <a:latin typeface="Libre Franklin"/>
                <a:ea typeface="Libre Franklin"/>
                <a:cs typeface="Libre Franklin"/>
                <a:sym typeface="Libre Franklin"/>
              </a:rPr>
              <a:t>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300"/>
              <a:buFont typeface="Libre Franklin"/>
              <a:buNone/>
            </a:pPr>
            <a:r>
              <a:rPr b="0" i="0" lang="en-US" sz="1300" u="none" cap="none" strike="noStrike">
                <a:solidFill>
                  <a:srgbClr val="000000"/>
                </a:solidFill>
                <a:latin typeface="Libre Franklin"/>
                <a:ea typeface="Libre Franklin"/>
                <a:cs typeface="Libre Franklin"/>
                <a:sym typeface="Libre Franklin"/>
              </a:rPr>
              <a:t> </a:t>
            </a:r>
            <a:endParaRPr/>
          </a:p>
        </p:txBody>
      </p:sp>
      <p:sp>
        <p:nvSpPr>
          <p:cNvPr id="278" name="Google Shape;278;p2"/>
          <p:cNvSpPr txBox="1"/>
          <p:nvPr/>
        </p:nvSpPr>
        <p:spPr>
          <a:xfrm>
            <a:off x="6073775" y="392112"/>
            <a:ext cx="5934075" cy="278288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Times New Roman"/>
              <a:buNone/>
            </a:pPr>
            <a:r>
              <a:rPr b="1" i="0" lang="en-US" sz="1400" u="sng" cap="none" strike="noStrike">
                <a:solidFill>
                  <a:srgbClr val="000000"/>
                </a:solidFill>
                <a:latin typeface="Times New Roman"/>
                <a:ea typeface="Times New Roman"/>
                <a:cs typeface="Times New Roman"/>
                <a:sym typeface="Times New Roman"/>
              </a:rPr>
              <a:t>Professional  Profile / Biosketch:</a:t>
            </a:r>
            <a:endParaRPr b="1" i="0" sz="1400" u="none" cap="none" strike="noStrike">
              <a:solidFill>
                <a:srgbClr val="000000"/>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300"/>
              <a:buFont typeface="Times New Roman"/>
              <a:buNone/>
            </a:pPr>
            <a:r>
              <a:rPr b="0" i="0" lang="en-US" sz="1300" u="none" cap="none" strike="noStrike">
                <a:solidFill>
                  <a:schemeClr val="dk1"/>
                </a:solidFill>
                <a:latin typeface="Times New Roman"/>
                <a:ea typeface="Times New Roman"/>
                <a:cs typeface="Times New Roman"/>
                <a:sym typeface="Times New Roman"/>
              </a:rPr>
              <a:t>I have 32 years of R &amp;D experience and innovative contributions to the advancement and development of solid-state modular power supply technologies, having two patents granted as their single inventor, a dozen of new technologies and products development and their technology transferred to multiple industries; delivered 50 invited talks in India and abroad; 150 peer-reviewed publications; completed dozens of crucial projects and received dozens of prestigious awards, fellowships and recognitions. I have designed and indigenously developed several technically challenging DC and pulsed power supplies, employing novel converter topologies, ranging from 50 V, 20 A, DC to 100 kV, 25 A, DC and from 50 V, 80 A, pulsed to   250 kV, 250 A, pulsed; and has unique professional credibility that nearly 500 numbers of his power supplies are in 24/7 and 365 days of operations, with various Indian national facilities, proving their unprecedented reliabilities and system uptime.</a:t>
            </a:r>
            <a:endParaRPr/>
          </a:p>
        </p:txBody>
      </p:sp>
      <p:sp>
        <p:nvSpPr>
          <p:cNvPr id="279" name="Google Shape;279;p2"/>
          <p:cNvSpPr txBox="1"/>
          <p:nvPr/>
        </p:nvSpPr>
        <p:spPr>
          <a:xfrm>
            <a:off x="1647825" y="284162"/>
            <a:ext cx="4373562" cy="2951162"/>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rgbClr val="000000"/>
              </a:buClr>
              <a:buSzPts val="1400"/>
              <a:buFont typeface="Times New Roman"/>
              <a:buNone/>
            </a:pPr>
            <a:r>
              <a:rPr b="1" i="0" lang="en-US" sz="1400" u="none" cap="none" strike="noStrike">
                <a:solidFill>
                  <a:srgbClr val="000000"/>
                </a:solidFill>
                <a:latin typeface="Times New Roman"/>
                <a:ea typeface="Times New Roman"/>
                <a:cs typeface="Times New Roman"/>
                <a:sym typeface="Times New Roman"/>
              </a:rPr>
              <a:t>Name: </a:t>
            </a:r>
            <a:r>
              <a:rPr b="0" i="0" lang="en-US" sz="1400" u="none" cap="none" strike="noStrike">
                <a:solidFill>
                  <a:schemeClr val="dk1"/>
                </a:solidFill>
                <a:latin typeface="Times New Roman"/>
                <a:ea typeface="Times New Roman"/>
                <a:cs typeface="Times New Roman"/>
                <a:sym typeface="Times New Roman"/>
              </a:rPr>
              <a:t>Manmath Kumar Badapanda</a:t>
            </a:r>
            <a:endParaRPr b="1" i="0" sz="1400" u="none" cap="none" strike="noStrike">
              <a:solidFill>
                <a:srgbClr val="000000"/>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Clr>
                <a:srgbClr val="000000"/>
              </a:buClr>
              <a:buSzPts val="1400"/>
              <a:buFont typeface="Times New Roman"/>
              <a:buNone/>
            </a:pPr>
            <a:r>
              <a:rPr b="0" i="1" lang="en-US" sz="1400" u="none" cap="none" strike="noStrike">
                <a:solidFill>
                  <a:srgbClr val="000000"/>
                </a:solidFill>
                <a:latin typeface="Times New Roman"/>
                <a:ea typeface="Times New Roman"/>
                <a:cs typeface="Times New Roman"/>
                <a:sym typeface="Times New Roman"/>
              </a:rPr>
              <a:t>Position: </a:t>
            </a:r>
            <a:r>
              <a:rPr b="0" i="0" lang="en-US" sz="1400" u="none" cap="none" strike="noStrike">
                <a:solidFill>
                  <a:schemeClr val="dk1"/>
                </a:solidFill>
                <a:latin typeface="Times New Roman"/>
                <a:ea typeface="Times New Roman"/>
                <a:cs typeface="Times New Roman"/>
                <a:sym typeface="Times New Roman"/>
              </a:rPr>
              <a:t>Chair, System Council Madhya Pradesh Chapter, SYS45 (CH11137)  &amp;</a:t>
            </a:r>
            <a:endParaRPr/>
          </a:p>
          <a:p>
            <a:pPr indent="0" lvl="0" marL="0" marR="0" rtl="0" algn="l">
              <a:lnSpc>
                <a:spcPct val="150000"/>
              </a:lnSpc>
              <a:spcBef>
                <a:spcPts val="0"/>
              </a:spcBef>
              <a:spcAft>
                <a:spcPts val="0"/>
              </a:spcAft>
              <a:buClr>
                <a:schemeClr val="dk1"/>
              </a:buClr>
              <a:buSzPts val="1400"/>
              <a:buFont typeface="Times New Roman"/>
              <a:buNone/>
            </a:pPr>
            <a:r>
              <a:rPr b="0" i="0" lang="en-US" sz="1400" u="none" cap="none" strike="noStrike">
                <a:solidFill>
                  <a:schemeClr val="dk1"/>
                </a:solidFill>
                <a:latin typeface="Times New Roman"/>
                <a:ea typeface="Times New Roman"/>
                <a:cs typeface="Times New Roman"/>
                <a:sym typeface="Times New Roman"/>
              </a:rPr>
              <a:t>Head, RF Power Supplies Section &amp; Board Member</a:t>
            </a:r>
            <a:endParaRPr/>
          </a:p>
          <a:p>
            <a:pPr indent="0" lvl="0" marL="0" marR="0" rtl="0" algn="l">
              <a:lnSpc>
                <a:spcPct val="150000"/>
              </a:lnSpc>
              <a:spcBef>
                <a:spcPts val="0"/>
              </a:spcBef>
              <a:spcAft>
                <a:spcPts val="0"/>
              </a:spcAft>
              <a:buClr>
                <a:schemeClr val="dk1"/>
              </a:buClr>
              <a:buSzPts val="1400"/>
              <a:buFont typeface="Times New Roman"/>
              <a:buNone/>
            </a:pPr>
            <a:r>
              <a:rPr b="0" i="0" lang="en-US" sz="1400" u="none" cap="none" strike="noStrike">
                <a:solidFill>
                  <a:schemeClr val="dk1"/>
                </a:solidFill>
                <a:latin typeface="Times New Roman"/>
                <a:ea typeface="Times New Roman"/>
                <a:cs typeface="Times New Roman"/>
                <a:sym typeface="Times New Roman"/>
              </a:rPr>
              <a:t>Raja Ramanna Centre for Advanced Technology, Indore (Department of Atomic Energy, Government of India)</a:t>
            </a:r>
            <a:endParaRPr/>
          </a:p>
          <a:p>
            <a:pPr indent="0" lvl="0" marL="0" marR="0" rtl="0" algn="l">
              <a:lnSpc>
                <a:spcPct val="150000"/>
              </a:lnSpc>
              <a:spcBef>
                <a:spcPts val="0"/>
              </a:spcBef>
              <a:spcAft>
                <a:spcPts val="0"/>
              </a:spcAft>
              <a:buClr>
                <a:srgbClr val="000000"/>
              </a:buClr>
              <a:buSzPts val="1400"/>
              <a:buFont typeface="Times New Roman"/>
              <a:buNone/>
            </a:pPr>
            <a:r>
              <a:rPr b="0" i="0" lang="en-US" sz="1400" u="none" cap="none" strike="noStrike">
                <a:solidFill>
                  <a:srgbClr val="000000"/>
                </a:solidFill>
                <a:latin typeface="Times New Roman"/>
                <a:ea typeface="Times New Roman"/>
                <a:cs typeface="Times New Roman"/>
                <a:sym typeface="Times New Roman"/>
              </a:rPr>
              <a:t>Region/ Section: R-10 /Madhya Pradesh Section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Clr>
                <a:srgbClr val="000000"/>
              </a:buClr>
              <a:buSzPts val="1400"/>
              <a:buFont typeface="Times New Roman"/>
              <a:buNone/>
            </a:pPr>
            <a:r>
              <a:rPr b="0" i="0" lang="en-US" sz="1400" u="none" cap="none" strike="noStrike">
                <a:solidFill>
                  <a:srgbClr val="000000"/>
                </a:solidFill>
                <a:latin typeface="Times New Roman"/>
                <a:ea typeface="Times New Roman"/>
                <a:cs typeface="Times New Roman"/>
                <a:sym typeface="Times New Roman"/>
              </a:rPr>
              <a:t>Contact info: </a:t>
            </a:r>
            <a:r>
              <a:rPr b="0" i="0" lang="en-US" sz="1400" u="none" cap="none" strike="noStrike">
                <a:solidFill>
                  <a:schemeClr val="dk1"/>
                </a:solidFill>
                <a:latin typeface="Times New Roman"/>
                <a:ea typeface="Times New Roman"/>
                <a:cs typeface="Times New Roman"/>
                <a:sym typeface="Times New Roman"/>
              </a:rPr>
              <a:t>+91-9424082081 / 8770262673 (cell)</a:t>
            </a:r>
            <a:endParaRPr/>
          </a:p>
          <a:p>
            <a:pPr indent="0" lvl="0" marL="0" marR="0" rtl="0" algn="l">
              <a:lnSpc>
                <a:spcPct val="150000"/>
              </a:lnSpc>
              <a:spcBef>
                <a:spcPts val="0"/>
              </a:spcBef>
              <a:spcAft>
                <a:spcPts val="0"/>
              </a:spcAft>
              <a:buClr>
                <a:schemeClr val="dk1"/>
              </a:buClr>
              <a:buSzPts val="1400"/>
              <a:buFont typeface="Times New Roman"/>
              <a:buNone/>
            </a:pPr>
            <a:r>
              <a:rPr b="0" i="0" lang="en-US" sz="1400" u="none" cap="none" strike="noStrike">
                <a:solidFill>
                  <a:schemeClr val="dk1"/>
                </a:solidFill>
                <a:latin typeface="Times New Roman"/>
                <a:ea typeface="Times New Roman"/>
                <a:cs typeface="Times New Roman"/>
                <a:sym typeface="Times New Roman"/>
              </a:rPr>
              <a:t>Email:mkbadapanda@ieee.org &amp; mkbadapanda@gmail.com</a:t>
            </a:r>
            <a:endParaRPr/>
          </a:p>
          <a:p>
            <a:pPr indent="0" lvl="0" marL="0" marR="0" rtl="0" algn="l">
              <a:lnSpc>
                <a:spcPct val="100000"/>
              </a:lnSpc>
              <a:spcBef>
                <a:spcPts val="100"/>
              </a:spcBef>
              <a:spcAft>
                <a:spcPts val="0"/>
              </a:spcAft>
              <a:buClr>
                <a:srgbClr val="000000"/>
              </a:buClr>
              <a:buSzPts val="1400"/>
              <a:buFont typeface="Libre Franklin"/>
              <a:buNone/>
            </a:pPr>
            <a:r>
              <a:rPr b="0" i="0" lang="en-US" sz="1400" u="none" cap="none" strike="noStrike">
                <a:solidFill>
                  <a:srgbClr val="000000"/>
                </a:solidFill>
                <a:latin typeface="Libre Franklin"/>
                <a:ea typeface="Libre Franklin"/>
                <a:cs typeface="Libre Franklin"/>
                <a:sym typeface="Libre Franklin"/>
              </a:rPr>
              <a:t>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100"/>
              </a:spcBef>
              <a:spcAft>
                <a:spcPts val="0"/>
              </a:spcAft>
              <a:buClr>
                <a:srgbClr val="000000"/>
              </a:buClr>
              <a:buSzPts val="1400"/>
              <a:buFont typeface="Libre Franklin"/>
              <a:buNone/>
            </a:pPr>
            <a:r>
              <a:rPr b="0" i="0" lang="en-US" sz="1400" u="none" cap="none" strike="noStrike">
                <a:solidFill>
                  <a:srgbClr val="000000"/>
                </a:solidFill>
                <a:latin typeface="Libre Franklin"/>
                <a:ea typeface="Libre Franklin"/>
                <a:cs typeface="Libre Franklin"/>
                <a:sym typeface="Libre Franklin"/>
              </a:rPr>
              <a:t>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100"/>
              </a:spcBef>
              <a:spcAft>
                <a:spcPts val="0"/>
              </a:spcAft>
              <a:buClr>
                <a:srgbClr val="000000"/>
              </a:buClr>
              <a:buSzPts val="1400"/>
              <a:buFont typeface="Libre Franklin"/>
              <a:buNone/>
            </a:pPr>
            <a:r>
              <a:rPr b="0" i="0" lang="en-US" sz="1400" u="none" cap="none" strike="noStrike">
                <a:solidFill>
                  <a:srgbClr val="000000"/>
                </a:solidFill>
                <a:latin typeface="Libre Franklin"/>
                <a:ea typeface="Libre Franklin"/>
                <a:cs typeface="Libre Franklin"/>
                <a:sym typeface="Libre Franklin"/>
              </a:rPr>
              <a:t>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400"/>
              <a:buFont typeface="Libre Franklin"/>
              <a:buNone/>
            </a:pPr>
            <a:r>
              <a:rPr b="0" i="0" lang="en-US" sz="1400" u="none" cap="none" strike="noStrike">
                <a:solidFill>
                  <a:srgbClr val="000000"/>
                </a:solidFill>
                <a:latin typeface="Libre Franklin"/>
                <a:ea typeface="Libre Franklin"/>
                <a:cs typeface="Libre Franklin"/>
                <a:sym typeface="Libre Franklin"/>
              </a:rPr>
              <a:t> </a:t>
            </a:r>
            <a:endParaRPr/>
          </a:p>
        </p:txBody>
      </p:sp>
      <p:sp>
        <p:nvSpPr>
          <p:cNvPr id="280" name="Google Shape;280;p2"/>
          <p:cNvSpPr txBox="1"/>
          <p:nvPr/>
        </p:nvSpPr>
        <p:spPr>
          <a:xfrm>
            <a:off x="6142037" y="3268662"/>
            <a:ext cx="5935662" cy="28130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Times New Roman"/>
              <a:buNone/>
            </a:pPr>
            <a:r>
              <a:rPr b="1" i="0" lang="en-US" sz="1400" u="sng" cap="none" strike="noStrike">
                <a:solidFill>
                  <a:srgbClr val="000000"/>
                </a:solidFill>
                <a:latin typeface="Times New Roman"/>
                <a:ea typeface="Times New Roman"/>
                <a:cs typeface="Times New Roman"/>
                <a:sym typeface="Times New Roman"/>
              </a:rPr>
              <a:t>IEEE Experiences:</a:t>
            </a:r>
            <a:endParaRPr b="1" i="0" sz="1400" u="sng" cap="none" strike="noStrike">
              <a:solidFill>
                <a:srgbClr val="000000"/>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Clr>
                <a:schemeClr val="dk1"/>
              </a:buClr>
              <a:buSzPts val="1400"/>
              <a:buFont typeface="Times New Roman"/>
              <a:buNone/>
            </a:pPr>
            <a:r>
              <a:rPr b="1" i="0" lang="en-US" sz="1400" u="none" cap="none" strike="noStrike">
                <a:solidFill>
                  <a:schemeClr val="dk1"/>
                </a:solidFill>
                <a:latin typeface="Times New Roman"/>
                <a:ea typeface="Times New Roman"/>
                <a:cs typeface="Times New Roman"/>
                <a:sym typeface="Times New Roman"/>
              </a:rPr>
              <a:t>Chair, IEEE Systems Council Madhya Pradesh Chapter, India (2024-2025)</a:t>
            </a:r>
            <a:endParaRPr/>
          </a:p>
          <a:p>
            <a:pPr indent="0" lvl="0" marL="0" marR="0" rtl="0" algn="l">
              <a:lnSpc>
                <a:spcPct val="150000"/>
              </a:lnSpc>
              <a:spcBef>
                <a:spcPts val="0"/>
              </a:spcBef>
              <a:spcAft>
                <a:spcPts val="0"/>
              </a:spcAft>
              <a:buClr>
                <a:schemeClr val="dk1"/>
              </a:buClr>
              <a:buSzPts val="1400"/>
              <a:buFont typeface="Times New Roman"/>
              <a:buNone/>
            </a:pPr>
            <a:r>
              <a:rPr b="0" i="0" lang="en-US" sz="1400" u="none" cap="none" strike="noStrike">
                <a:solidFill>
                  <a:schemeClr val="dk1"/>
                </a:solidFill>
                <a:latin typeface="Times New Roman"/>
                <a:ea typeface="Times New Roman"/>
                <a:cs typeface="Times New Roman"/>
                <a:sym typeface="Times New Roman"/>
              </a:rPr>
              <a:t>Vice-Chair, IEEE Madhya Pradesh Section (MP &amp; Chhattisgarh), (2023-2026)</a:t>
            </a:r>
            <a:endParaRPr/>
          </a:p>
          <a:p>
            <a:pPr indent="0" lvl="0" marL="0" marR="0" rtl="0" algn="l">
              <a:lnSpc>
                <a:spcPct val="150000"/>
              </a:lnSpc>
              <a:spcBef>
                <a:spcPts val="0"/>
              </a:spcBef>
              <a:spcAft>
                <a:spcPts val="0"/>
              </a:spcAft>
              <a:buClr>
                <a:schemeClr val="dk1"/>
              </a:buClr>
              <a:buSzPts val="1400"/>
              <a:buFont typeface="Times New Roman"/>
              <a:buNone/>
            </a:pPr>
            <a:r>
              <a:rPr b="0" i="0" lang="en-US" sz="1400" u="none" cap="none" strike="noStrike">
                <a:solidFill>
                  <a:schemeClr val="dk1"/>
                </a:solidFill>
                <a:latin typeface="Times New Roman"/>
                <a:ea typeface="Times New Roman"/>
                <a:cs typeface="Times New Roman"/>
                <a:sym typeface="Times New Roman"/>
              </a:rPr>
              <a:t>Chair, Industry Relations Committee, IEEE Madhya Pradesh Section (2022-2025)</a:t>
            </a:r>
            <a:endParaRPr/>
          </a:p>
          <a:p>
            <a:pPr indent="0" lvl="0" marL="0" marR="0" rtl="0" algn="l">
              <a:lnSpc>
                <a:spcPct val="150000"/>
              </a:lnSpc>
              <a:spcBef>
                <a:spcPts val="0"/>
              </a:spcBef>
              <a:spcAft>
                <a:spcPts val="0"/>
              </a:spcAft>
              <a:buClr>
                <a:schemeClr val="dk1"/>
              </a:buClr>
              <a:buSzPts val="1400"/>
              <a:buFont typeface="Times New Roman"/>
              <a:buNone/>
            </a:pPr>
            <a:r>
              <a:rPr b="0" i="0" lang="en-US" sz="1400" u="none" cap="none" strike="noStrike">
                <a:solidFill>
                  <a:schemeClr val="dk1"/>
                </a:solidFill>
                <a:latin typeface="Times New Roman"/>
                <a:ea typeface="Times New Roman"/>
                <a:cs typeface="Times New Roman"/>
                <a:sym typeface="Times New Roman"/>
              </a:rPr>
              <a:t>Chair, Power Electronics Society Madhya Pradesh  Chapter (2022-2025)</a:t>
            </a:r>
            <a:endParaRPr/>
          </a:p>
          <a:p>
            <a:pPr indent="0" lvl="0" marL="0" marR="0" rtl="0" algn="l">
              <a:lnSpc>
                <a:spcPct val="150000"/>
              </a:lnSpc>
              <a:spcBef>
                <a:spcPts val="0"/>
              </a:spcBef>
              <a:spcAft>
                <a:spcPts val="0"/>
              </a:spcAft>
              <a:buClr>
                <a:schemeClr val="dk1"/>
              </a:buClr>
              <a:buSzPts val="1400"/>
              <a:buFont typeface="Times New Roman"/>
              <a:buNone/>
            </a:pPr>
            <a:r>
              <a:rPr b="0" i="0" lang="en-US" sz="1400" u="none" cap="none" strike="noStrike">
                <a:solidFill>
                  <a:schemeClr val="dk1"/>
                </a:solidFill>
                <a:latin typeface="Times New Roman"/>
                <a:ea typeface="Times New Roman"/>
                <a:cs typeface="Times New Roman"/>
                <a:sym typeface="Times New Roman"/>
              </a:rPr>
              <a:t>Chair, Industrial Electronics Society Madhya Pradesh  Chapter(2022-2025)</a:t>
            </a:r>
            <a:endParaRPr/>
          </a:p>
          <a:p>
            <a:pPr indent="0" lvl="0" marL="0" marR="0" rtl="0" algn="l">
              <a:lnSpc>
                <a:spcPct val="150000"/>
              </a:lnSpc>
              <a:spcBef>
                <a:spcPts val="0"/>
              </a:spcBef>
              <a:spcAft>
                <a:spcPts val="0"/>
              </a:spcAft>
              <a:buClr>
                <a:schemeClr val="dk1"/>
              </a:buClr>
              <a:buSzPts val="1400"/>
              <a:buFont typeface="Times New Roman"/>
              <a:buNone/>
            </a:pPr>
            <a:r>
              <a:rPr b="0" i="0" lang="en-US" sz="1400" u="none" cap="none" strike="noStrike">
                <a:solidFill>
                  <a:schemeClr val="dk1"/>
                </a:solidFill>
                <a:latin typeface="Times New Roman"/>
                <a:ea typeface="Times New Roman"/>
                <a:cs typeface="Times New Roman"/>
                <a:sym typeface="Times New Roman"/>
              </a:rPr>
              <a:t>Chair, Industry Applications Society Madhya Pradesh  Chapter (2025-2026) </a:t>
            </a:r>
            <a:endParaRPr/>
          </a:p>
          <a:p>
            <a:pPr indent="0" lvl="0" marL="0" marR="0" rtl="0" algn="l">
              <a:lnSpc>
                <a:spcPct val="150000"/>
              </a:lnSpc>
              <a:spcBef>
                <a:spcPts val="0"/>
              </a:spcBef>
              <a:spcAft>
                <a:spcPts val="0"/>
              </a:spcAft>
              <a:buClr>
                <a:schemeClr val="dk1"/>
              </a:buClr>
              <a:buSzPts val="1400"/>
              <a:buFont typeface="Times New Roman"/>
              <a:buNone/>
            </a:pPr>
            <a:r>
              <a:rPr b="0" i="0" lang="en-US" sz="1400" u="none" cap="none" strike="noStrike">
                <a:solidFill>
                  <a:schemeClr val="dk1"/>
                </a:solidFill>
                <a:latin typeface="Times New Roman"/>
                <a:ea typeface="Times New Roman"/>
                <a:cs typeface="Times New Roman"/>
                <a:sym typeface="Times New Roman"/>
              </a:rPr>
              <a:t>Chair, Standing Committee on Industry Relations, IEEE Bombay Section, India (2018-2021)</a:t>
            </a:r>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0" i="0" sz="1400" u="none">
              <a:solidFill>
                <a:schemeClr val="dk1"/>
              </a:solidFill>
              <a:latin typeface="Times New Roman"/>
              <a:ea typeface="Times New Roman"/>
              <a:cs typeface="Times New Roman"/>
              <a:sym typeface="Times New Roman"/>
            </a:endParaRPr>
          </a:p>
        </p:txBody>
      </p:sp>
      <p:cxnSp>
        <p:nvCxnSpPr>
          <p:cNvPr id="281" name="Google Shape;281;p2"/>
          <p:cNvCxnSpPr/>
          <p:nvPr/>
        </p:nvCxnSpPr>
        <p:spPr>
          <a:xfrm>
            <a:off x="5965825" y="384175"/>
            <a:ext cx="130175" cy="6175375"/>
          </a:xfrm>
          <a:prstGeom prst="straightConnector1">
            <a:avLst/>
          </a:prstGeom>
          <a:noFill/>
          <a:ln cap="flat" cmpd="sng" w="9525">
            <a:solidFill>
              <a:schemeClr val="dk1"/>
            </a:solidFill>
            <a:prstDash val="solid"/>
            <a:miter lim="800000"/>
            <a:headEnd len="med" w="med" type="none"/>
            <a:tailEnd len="med" w="med" type="none"/>
          </a:ln>
        </p:spPr>
      </p:cxnSp>
      <p:cxnSp>
        <p:nvCxnSpPr>
          <p:cNvPr id="282" name="Google Shape;282;p2"/>
          <p:cNvCxnSpPr/>
          <p:nvPr/>
        </p:nvCxnSpPr>
        <p:spPr>
          <a:xfrm flipH="1" rot="10800000">
            <a:off x="144462" y="3135312"/>
            <a:ext cx="11907837" cy="93662"/>
          </a:xfrm>
          <a:prstGeom prst="straightConnector1">
            <a:avLst/>
          </a:prstGeom>
          <a:noFill/>
          <a:ln cap="flat" cmpd="sng" w="9525">
            <a:solidFill>
              <a:schemeClr val="dk1"/>
            </a:solidFill>
            <a:prstDash val="solid"/>
            <a:miter lim="800000"/>
            <a:headEnd len="med" w="med" type="none"/>
            <a:tailEnd len="med" w="med" type="none"/>
          </a:ln>
        </p:spPr>
      </p:cxnSp>
      <p:pic>
        <p:nvPicPr>
          <p:cNvPr descr="C:\Users\hp\Desktop\MKBP\MKB photo\MKBadapanda3.jpg" id="283" name="Google Shape;283;p2"/>
          <p:cNvPicPr preferRelativeResize="0"/>
          <p:nvPr/>
        </p:nvPicPr>
        <p:blipFill rotWithShape="1">
          <a:blip r:embed="rId4">
            <a:alphaModFix/>
          </a:blip>
          <a:srcRect b="0" l="0" r="0" t="0"/>
          <a:stretch/>
        </p:blipFill>
        <p:spPr>
          <a:xfrm>
            <a:off x="174625" y="681037"/>
            <a:ext cx="1371600" cy="164623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
          <p:cNvSpPr txBox="1"/>
          <p:nvPr>
            <p:ph type="title"/>
          </p:nvPr>
        </p:nvSpPr>
        <p:spPr>
          <a:xfrm>
            <a:off x="381000" y="425450"/>
            <a:ext cx="11430000" cy="55245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66A1"/>
              </a:buClr>
              <a:buSzPts val="2800"/>
              <a:buFont typeface="Calibri"/>
              <a:buNone/>
            </a:pPr>
            <a:r>
              <a:rPr b="1" i="0" lang="en-US" sz="2800" u="none">
                <a:solidFill>
                  <a:srgbClr val="0066A1"/>
                </a:solidFill>
                <a:latin typeface="Calibri"/>
                <a:ea typeface="Calibri"/>
                <a:cs typeface="Calibri"/>
                <a:sym typeface="Calibri"/>
              </a:rPr>
              <a:t>Chapter Name : System Council Madhya Pradesh Chapter, SYS45 (CH11137)</a:t>
            </a:r>
            <a:endParaRPr/>
          </a:p>
        </p:txBody>
      </p:sp>
      <p:sp>
        <p:nvSpPr>
          <p:cNvPr id="289" name="Google Shape;289;p3"/>
          <p:cNvSpPr txBox="1"/>
          <p:nvPr>
            <p:ph idx="1" type="body"/>
          </p:nvPr>
        </p:nvSpPr>
        <p:spPr>
          <a:xfrm>
            <a:off x="5770562" y="3717925"/>
            <a:ext cx="6202362" cy="26574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0066A1"/>
              </a:buClr>
              <a:buSzPts val="2000"/>
              <a:buFont typeface="Noto Sans Symbols"/>
              <a:buChar char="❑"/>
            </a:pPr>
            <a:r>
              <a:rPr b="1" i="1" lang="en-US" sz="2000" u="none" cap="none" strike="noStrike">
                <a:solidFill>
                  <a:srgbClr val="4472C4"/>
                </a:solidFill>
                <a:latin typeface="Calibri"/>
                <a:ea typeface="Calibri"/>
                <a:cs typeface="Calibri"/>
                <a:sym typeface="Calibri"/>
              </a:rPr>
              <a:t>How can Systems Council make your chapter more successful?</a:t>
            </a:r>
            <a:endParaRPr/>
          </a:p>
          <a:p>
            <a:pPr indent="-342900" lvl="0" marL="342900" marR="0" rtl="0" algn="l">
              <a:lnSpc>
                <a:spcPct val="90000"/>
              </a:lnSpc>
              <a:spcBef>
                <a:spcPts val="0"/>
              </a:spcBef>
              <a:spcAft>
                <a:spcPts val="0"/>
              </a:spcAft>
              <a:buClr>
                <a:srgbClr val="0066A1"/>
              </a:buClr>
              <a:buSzPts val="1800"/>
              <a:buFont typeface="Noto Sans Symbols"/>
              <a:buChar char="⮚"/>
            </a:pPr>
            <a:r>
              <a:rPr b="1" i="0" lang="en-US" sz="1800" u="none" cap="none" strike="noStrike">
                <a:solidFill>
                  <a:srgbClr val="4472C4"/>
                </a:solidFill>
                <a:latin typeface="Times New Roman"/>
                <a:ea typeface="Times New Roman"/>
                <a:cs typeface="Times New Roman"/>
                <a:sym typeface="Times New Roman"/>
              </a:rPr>
              <a:t> </a:t>
            </a:r>
            <a:r>
              <a:rPr b="0" i="0" lang="en-US" sz="1800" u="none" cap="none" strike="noStrike">
                <a:solidFill>
                  <a:schemeClr val="dk1"/>
                </a:solidFill>
                <a:latin typeface="Times New Roman"/>
                <a:ea typeface="Times New Roman"/>
                <a:cs typeface="Times New Roman"/>
                <a:sym typeface="Times New Roman"/>
              </a:rPr>
              <a:t>By providing funding support for events like conferences, PhD summer school, Industry and WiE focused workshops, etc.</a:t>
            </a:r>
            <a:endParaRPr/>
          </a:p>
          <a:p>
            <a:pPr indent="-342900" lvl="0" marL="342900" marR="0" rtl="0" algn="l">
              <a:lnSpc>
                <a:spcPct val="90000"/>
              </a:lnSpc>
              <a:spcBef>
                <a:spcPts val="600"/>
              </a:spcBef>
              <a:spcAft>
                <a:spcPts val="0"/>
              </a:spcAft>
              <a:buClr>
                <a:srgbClr val="0066A1"/>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 Providing information and access to system council webinars, tutorials and technical contents.</a:t>
            </a:r>
            <a:endParaRPr/>
          </a:p>
          <a:p>
            <a:pPr indent="-342900" lvl="0" marL="342900" marR="0" rtl="0" algn="l">
              <a:lnSpc>
                <a:spcPct val="90000"/>
              </a:lnSpc>
              <a:spcBef>
                <a:spcPts val="600"/>
              </a:spcBef>
              <a:spcAft>
                <a:spcPts val="0"/>
              </a:spcAft>
              <a:buClr>
                <a:srgbClr val="0066A1"/>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 More physical meeting of members  and chapter summits.</a:t>
            </a:r>
            <a:endParaRPr/>
          </a:p>
          <a:p>
            <a:pPr indent="-342900" lvl="0" marL="342900" marR="0" rtl="0" algn="l">
              <a:lnSpc>
                <a:spcPct val="90000"/>
              </a:lnSpc>
              <a:spcBef>
                <a:spcPts val="600"/>
              </a:spcBef>
              <a:spcAft>
                <a:spcPts val="0"/>
              </a:spcAft>
              <a:buClr>
                <a:srgbClr val="0066A1"/>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 Expanding System Council DL and Awards</a:t>
            </a:r>
            <a:endParaRPr/>
          </a:p>
          <a:p>
            <a:pPr indent="-342900" lvl="0" marL="342900" marR="0" rtl="0" algn="l">
              <a:lnSpc>
                <a:spcPct val="90000"/>
              </a:lnSpc>
              <a:spcBef>
                <a:spcPts val="600"/>
              </a:spcBef>
              <a:spcAft>
                <a:spcPts val="0"/>
              </a:spcAft>
              <a:buClr>
                <a:srgbClr val="0066A1"/>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 Arranging industry connect events</a:t>
            </a:r>
            <a:endParaRPr/>
          </a:p>
          <a:p>
            <a:pPr indent="-228600" lvl="0" marL="342900" marR="0" rtl="0" algn="l">
              <a:lnSpc>
                <a:spcPct val="90000"/>
              </a:lnSpc>
              <a:spcBef>
                <a:spcPts val="600"/>
              </a:spcBef>
              <a:spcAft>
                <a:spcPts val="0"/>
              </a:spcAft>
              <a:buClr>
                <a:srgbClr val="0066A1"/>
              </a:buClr>
              <a:buSzPts val="1800"/>
              <a:buFont typeface="Noto Sans Symbols"/>
              <a:buNone/>
            </a:pPr>
            <a:r>
              <a:t/>
            </a:r>
            <a:endParaRPr b="0" i="1" sz="1800" u="none" cap="none" strike="noStrike">
              <a:solidFill>
                <a:schemeClr val="dk1"/>
              </a:solidFill>
              <a:latin typeface="Times New Roman"/>
              <a:ea typeface="Times New Roman"/>
              <a:cs typeface="Times New Roman"/>
              <a:sym typeface="Times New Roman"/>
            </a:endParaRPr>
          </a:p>
          <a:p>
            <a:pPr indent="-112713" lvl="0" marL="227013" marR="0" rtl="0" algn="l">
              <a:lnSpc>
                <a:spcPct val="90000"/>
              </a:lnSpc>
              <a:spcBef>
                <a:spcPts val="1000"/>
              </a:spcBef>
              <a:spcAft>
                <a:spcPts val="0"/>
              </a:spcAft>
              <a:buClr>
                <a:srgbClr val="0066A1"/>
              </a:buClr>
              <a:buSzPts val="1800"/>
              <a:buFont typeface="Merriweather Sans"/>
              <a:buNone/>
            </a:pPr>
            <a:r>
              <a:t/>
            </a:r>
            <a:endParaRPr b="0" i="1" sz="1800" u="none">
              <a:solidFill>
                <a:schemeClr val="dk1"/>
              </a:solidFill>
              <a:latin typeface="Times New Roman"/>
              <a:ea typeface="Times New Roman"/>
              <a:cs typeface="Times New Roman"/>
              <a:sym typeface="Times New Roman"/>
            </a:endParaRPr>
          </a:p>
        </p:txBody>
      </p:sp>
      <p:sp>
        <p:nvSpPr>
          <p:cNvPr id="290" name="Google Shape;290;p3"/>
          <p:cNvSpPr txBox="1"/>
          <p:nvPr>
            <p:ph idx="1" type="body"/>
          </p:nvPr>
        </p:nvSpPr>
        <p:spPr>
          <a:xfrm>
            <a:off x="215900" y="1028700"/>
            <a:ext cx="5537200" cy="2317750"/>
          </a:xfrm>
          <a:prstGeom prst="rect">
            <a:avLst/>
          </a:prstGeom>
          <a:noFill/>
          <a:ln>
            <a:noFill/>
          </a:ln>
        </p:spPr>
        <p:txBody>
          <a:bodyPr anchorCtr="0" anchor="t" bIns="45700" lIns="91425" spcFirstLastPara="1" rIns="91425" wrap="square" tIns="45700">
            <a:noAutofit/>
          </a:bodyPr>
          <a:lstStyle/>
          <a:p>
            <a:pPr indent="-227011" lvl="0" marL="227011" rtl="0" algn="l">
              <a:lnSpc>
                <a:spcPct val="90000"/>
              </a:lnSpc>
              <a:spcBef>
                <a:spcPts val="0"/>
              </a:spcBef>
              <a:spcAft>
                <a:spcPts val="0"/>
              </a:spcAft>
              <a:buClr>
                <a:srgbClr val="0066A1"/>
              </a:buClr>
              <a:buSzPts val="2000"/>
              <a:buFont typeface="Noto Sans Symbols"/>
              <a:buChar char="❑"/>
            </a:pPr>
            <a:r>
              <a:rPr b="1" i="0" lang="en-US" sz="2000" u="none">
                <a:solidFill>
                  <a:srgbClr val="4472C4"/>
                </a:solidFill>
                <a:latin typeface="Calibri"/>
                <a:ea typeface="Calibri"/>
                <a:cs typeface="Calibri"/>
                <a:sym typeface="Calibri"/>
              </a:rPr>
              <a:t> What are your chapter goals?</a:t>
            </a:r>
            <a:endParaRPr/>
          </a:p>
          <a:p>
            <a:pPr indent="-227011" lvl="0" marL="227011" rtl="0" algn="l">
              <a:lnSpc>
                <a:spcPct val="100000"/>
              </a:lnSpc>
              <a:spcBef>
                <a:spcPts val="600"/>
              </a:spcBef>
              <a:spcAft>
                <a:spcPts val="0"/>
              </a:spcAft>
              <a:buClr>
                <a:srgbClr val="0066A1"/>
              </a:buClr>
              <a:buSzPts val="1800"/>
              <a:buFont typeface="Noto Sans Symbols"/>
              <a:buChar char="⮚"/>
            </a:pPr>
            <a:r>
              <a:rPr b="0" i="0" lang="en-US" sz="1800" u="none">
                <a:solidFill>
                  <a:schemeClr val="dk1"/>
                </a:solidFill>
                <a:latin typeface="Times New Roman"/>
                <a:ea typeface="Times New Roman"/>
                <a:cs typeface="Times New Roman"/>
                <a:sym typeface="Times New Roman"/>
              </a:rPr>
              <a:t>Arranging expert talks and distinguished lecturers</a:t>
            </a:r>
            <a:endParaRPr/>
          </a:p>
          <a:p>
            <a:pPr indent="-227011" lvl="0" marL="227011" rtl="0" algn="l">
              <a:lnSpc>
                <a:spcPct val="100000"/>
              </a:lnSpc>
              <a:spcBef>
                <a:spcPts val="600"/>
              </a:spcBef>
              <a:spcAft>
                <a:spcPts val="0"/>
              </a:spcAft>
              <a:buClr>
                <a:srgbClr val="0066A1"/>
              </a:buClr>
              <a:buSzPts val="1800"/>
              <a:buFont typeface="Noto Sans Symbols"/>
              <a:buChar char="⮚"/>
            </a:pPr>
            <a:r>
              <a:rPr b="0" i="0" lang="en-US" sz="1800" u="none">
                <a:solidFill>
                  <a:schemeClr val="dk1"/>
                </a:solidFill>
                <a:latin typeface="Times New Roman"/>
                <a:ea typeface="Times New Roman"/>
                <a:cs typeface="Times New Roman"/>
                <a:sym typeface="Times New Roman"/>
              </a:rPr>
              <a:t>Organizing workshops/conferences/training programs/summer schools</a:t>
            </a:r>
            <a:endParaRPr/>
          </a:p>
          <a:p>
            <a:pPr indent="-227011" lvl="0" marL="227011" rtl="0" algn="l">
              <a:lnSpc>
                <a:spcPct val="100000"/>
              </a:lnSpc>
              <a:spcBef>
                <a:spcPts val="600"/>
              </a:spcBef>
              <a:spcAft>
                <a:spcPts val="0"/>
              </a:spcAft>
              <a:buClr>
                <a:srgbClr val="0066A1"/>
              </a:buClr>
              <a:buSzPts val="1800"/>
              <a:buFont typeface="Noto Sans Symbols"/>
              <a:buChar char="⮚"/>
            </a:pPr>
            <a:r>
              <a:rPr b="0" i="0" lang="en-US" sz="1800" u="none">
                <a:solidFill>
                  <a:schemeClr val="dk1"/>
                </a:solidFill>
                <a:latin typeface="Times New Roman"/>
                <a:ea typeface="Times New Roman"/>
                <a:cs typeface="Times New Roman"/>
                <a:sym typeface="Times New Roman"/>
              </a:rPr>
              <a:t>Arranging physical/virtual industry tours </a:t>
            </a:r>
            <a:endParaRPr/>
          </a:p>
          <a:p>
            <a:pPr indent="-227011" lvl="0" marL="227011" rtl="0" algn="l">
              <a:lnSpc>
                <a:spcPct val="100000"/>
              </a:lnSpc>
              <a:spcBef>
                <a:spcPts val="600"/>
              </a:spcBef>
              <a:spcAft>
                <a:spcPts val="0"/>
              </a:spcAft>
              <a:buClr>
                <a:srgbClr val="0066A1"/>
              </a:buClr>
              <a:buSzPts val="1800"/>
              <a:buFont typeface="Noto Sans Symbols"/>
              <a:buChar char="⮚"/>
            </a:pPr>
            <a:r>
              <a:rPr b="0" i="0" lang="en-US" sz="1800" u="none">
                <a:solidFill>
                  <a:schemeClr val="dk1"/>
                </a:solidFill>
                <a:latin typeface="Times New Roman"/>
                <a:ea typeface="Times New Roman"/>
                <a:cs typeface="Times New Roman"/>
                <a:sym typeface="Times New Roman"/>
              </a:rPr>
              <a:t>Arranging physical/online meeting of chapter members</a:t>
            </a:r>
            <a:endParaRPr/>
          </a:p>
        </p:txBody>
      </p:sp>
      <p:sp>
        <p:nvSpPr>
          <p:cNvPr id="291" name="Google Shape;291;p3"/>
          <p:cNvSpPr txBox="1"/>
          <p:nvPr>
            <p:ph idx="2" type="body"/>
          </p:nvPr>
        </p:nvSpPr>
        <p:spPr>
          <a:xfrm>
            <a:off x="215900" y="3779837"/>
            <a:ext cx="5476875" cy="2490787"/>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0066A1"/>
              </a:buClr>
              <a:buSzPts val="2000"/>
              <a:buFont typeface="Noto Sans Symbols"/>
              <a:buChar char="❑"/>
            </a:pPr>
            <a:r>
              <a:rPr b="1" i="1" lang="en-US" sz="2000" u="none">
                <a:solidFill>
                  <a:srgbClr val="4472C4"/>
                </a:solidFill>
                <a:latin typeface="Calibri"/>
                <a:ea typeface="Calibri"/>
                <a:cs typeface="Calibri"/>
                <a:sym typeface="Calibri"/>
              </a:rPr>
              <a:t>What are your chapter challenges?  (communication challenges? ) </a:t>
            </a:r>
            <a:endParaRPr/>
          </a:p>
          <a:p>
            <a:pPr indent="-342900" lvl="0" marL="342900" marR="0" rtl="0" algn="l">
              <a:lnSpc>
                <a:spcPct val="90000"/>
              </a:lnSpc>
              <a:spcBef>
                <a:spcPts val="200"/>
              </a:spcBef>
              <a:spcAft>
                <a:spcPts val="0"/>
              </a:spcAft>
              <a:buClr>
                <a:srgbClr val="0066A1"/>
              </a:buClr>
              <a:buSzPts val="1800"/>
              <a:buFont typeface="Noto Sans Symbols"/>
              <a:buChar char="⮚"/>
            </a:pPr>
            <a:r>
              <a:rPr b="0" i="0" lang="en-US" sz="1800" u="none">
                <a:solidFill>
                  <a:schemeClr val="dk1"/>
                </a:solidFill>
                <a:latin typeface="Times New Roman"/>
                <a:ea typeface="Times New Roman"/>
                <a:cs typeface="Times New Roman"/>
                <a:sym typeface="Times New Roman"/>
              </a:rPr>
              <a:t>Limitation of funds and grants. </a:t>
            </a:r>
            <a:endParaRPr/>
          </a:p>
          <a:p>
            <a:pPr indent="-342900" lvl="0" marL="342900" marR="0" rtl="0" algn="l">
              <a:lnSpc>
                <a:spcPct val="90000"/>
              </a:lnSpc>
              <a:spcBef>
                <a:spcPts val="200"/>
              </a:spcBef>
              <a:spcAft>
                <a:spcPts val="0"/>
              </a:spcAft>
              <a:buClr>
                <a:srgbClr val="0066A1"/>
              </a:buClr>
              <a:buSzPts val="1800"/>
              <a:buFont typeface="Noto Sans Symbols"/>
              <a:buChar char="⮚"/>
            </a:pPr>
            <a:r>
              <a:rPr b="0" i="0" lang="en-US" sz="1800" u="none">
                <a:solidFill>
                  <a:schemeClr val="dk1"/>
                </a:solidFill>
                <a:latin typeface="Times New Roman"/>
                <a:ea typeface="Times New Roman"/>
                <a:cs typeface="Times New Roman"/>
                <a:sym typeface="Times New Roman"/>
              </a:rPr>
              <a:t>No fund has been received by the System Council Madhya Pradesh chapter during last one year of its inception.</a:t>
            </a:r>
            <a:endParaRPr/>
          </a:p>
          <a:p>
            <a:pPr indent="-342900" lvl="0" marL="342900" marR="0" rtl="0" algn="l">
              <a:lnSpc>
                <a:spcPct val="90000"/>
              </a:lnSpc>
              <a:spcBef>
                <a:spcPts val="200"/>
              </a:spcBef>
              <a:spcAft>
                <a:spcPts val="0"/>
              </a:spcAft>
              <a:buClr>
                <a:srgbClr val="0066A1"/>
              </a:buClr>
              <a:buSzPts val="1800"/>
              <a:buFont typeface="Noto Sans Symbols"/>
              <a:buChar char="⮚"/>
            </a:pPr>
            <a:r>
              <a:rPr b="0" i="0" lang="en-US" sz="1800" u="none">
                <a:solidFill>
                  <a:schemeClr val="dk1"/>
                </a:solidFill>
                <a:latin typeface="Times New Roman"/>
                <a:ea typeface="Times New Roman"/>
                <a:cs typeface="Times New Roman"/>
                <a:sym typeface="Times New Roman"/>
              </a:rPr>
              <a:t>Limited interaction opportunities and  communication with local chapters and system council office bearers.</a:t>
            </a:r>
            <a:endParaRPr/>
          </a:p>
        </p:txBody>
      </p:sp>
      <p:sp>
        <p:nvSpPr>
          <p:cNvPr id="292" name="Google Shape;292;p3"/>
          <p:cNvSpPr txBox="1"/>
          <p:nvPr>
            <p:ph idx="3" type="body"/>
          </p:nvPr>
        </p:nvSpPr>
        <p:spPr>
          <a:xfrm>
            <a:off x="5762625" y="992187"/>
            <a:ext cx="6429375" cy="2760662"/>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70000"/>
              </a:lnSpc>
              <a:spcBef>
                <a:spcPts val="0"/>
              </a:spcBef>
              <a:spcAft>
                <a:spcPts val="0"/>
              </a:spcAft>
              <a:buClr>
                <a:srgbClr val="0066A1"/>
              </a:buClr>
              <a:buSzPts val="1700"/>
              <a:buFont typeface="Noto Sans Symbols"/>
              <a:buChar char="❑"/>
            </a:pPr>
            <a:r>
              <a:rPr b="1" i="1" lang="en-US" sz="1700" u="none">
                <a:solidFill>
                  <a:srgbClr val="4472C4"/>
                </a:solidFill>
                <a:latin typeface="Calibri"/>
                <a:ea typeface="Calibri"/>
                <a:cs typeface="Calibri"/>
                <a:sym typeface="Calibri"/>
              </a:rPr>
              <a:t>What is the major or favorite event held in 2024 or 2025</a:t>
            </a:r>
            <a:endParaRPr/>
          </a:p>
          <a:p>
            <a:pPr indent="-342900" lvl="0" marL="342900" marR="0" rtl="0" algn="l">
              <a:lnSpc>
                <a:spcPct val="100000"/>
              </a:lnSpc>
              <a:spcBef>
                <a:spcPts val="200"/>
              </a:spcBef>
              <a:spcAft>
                <a:spcPts val="0"/>
              </a:spcAft>
              <a:buClr>
                <a:srgbClr val="0066A1"/>
              </a:buClr>
              <a:buSzPts val="1600"/>
              <a:buFont typeface="Noto Sans Symbols"/>
              <a:buChar char="⮚"/>
            </a:pPr>
            <a:r>
              <a:rPr b="0" i="0" lang="en-US" sz="1600" u="none">
                <a:solidFill>
                  <a:schemeClr val="dk1"/>
                </a:solidFill>
                <a:latin typeface="Times New Roman"/>
                <a:ea typeface="Times New Roman"/>
                <a:cs typeface="Times New Roman"/>
                <a:sym typeface="Times New Roman"/>
              </a:rPr>
              <a:t>System Council DL by Prof. Sanjivikumar Padmanabhan, University of South Eastern Norway on 9</a:t>
            </a:r>
            <a:r>
              <a:rPr b="0" baseline="30000" i="0" lang="en-US" sz="1600" u="none">
                <a:solidFill>
                  <a:schemeClr val="dk1"/>
                </a:solidFill>
                <a:latin typeface="Times New Roman"/>
                <a:ea typeface="Times New Roman"/>
                <a:cs typeface="Times New Roman"/>
                <a:sym typeface="Times New Roman"/>
              </a:rPr>
              <a:t>th</a:t>
            </a:r>
            <a:r>
              <a:rPr b="0" i="0" lang="en-US" sz="1600" u="none">
                <a:solidFill>
                  <a:schemeClr val="dk1"/>
                </a:solidFill>
                <a:latin typeface="Times New Roman"/>
                <a:ea typeface="Times New Roman"/>
                <a:cs typeface="Times New Roman"/>
                <a:sym typeface="Times New Roman"/>
              </a:rPr>
              <a:t> November ,2024. </a:t>
            </a:r>
            <a:endParaRPr/>
          </a:p>
          <a:p>
            <a:pPr indent="-342900" lvl="0" marL="342900" marR="0" rtl="0" algn="l">
              <a:lnSpc>
                <a:spcPct val="100000"/>
              </a:lnSpc>
              <a:spcBef>
                <a:spcPts val="200"/>
              </a:spcBef>
              <a:spcAft>
                <a:spcPts val="0"/>
              </a:spcAft>
              <a:buClr>
                <a:srgbClr val="0066A1"/>
              </a:buClr>
              <a:buSzPts val="1600"/>
              <a:buFont typeface="Noto Sans Symbols"/>
              <a:buChar char="⮚"/>
            </a:pPr>
            <a:r>
              <a:rPr b="0" i="0" lang="en-US" sz="1600" u="none">
                <a:solidFill>
                  <a:schemeClr val="dk1"/>
                </a:solidFill>
                <a:latin typeface="Times New Roman"/>
                <a:ea typeface="Times New Roman"/>
                <a:cs typeface="Times New Roman"/>
                <a:sym typeface="Times New Roman"/>
              </a:rPr>
              <a:t>Lecture by Prof. K. K. Pattanaik, ABV-IIITM, Gwalior, India </a:t>
            </a:r>
            <a:endParaRPr/>
          </a:p>
          <a:p>
            <a:pPr indent="-342900" lvl="0" marL="342900" marR="0" rtl="0" algn="l">
              <a:lnSpc>
                <a:spcPct val="100000"/>
              </a:lnSpc>
              <a:spcBef>
                <a:spcPts val="200"/>
              </a:spcBef>
              <a:spcAft>
                <a:spcPts val="0"/>
              </a:spcAft>
              <a:buClr>
                <a:srgbClr val="0066A1"/>
              </a:buClr>
              <a:buSzPts val="1600"/>
              <a:buFont typeface="Merriweather Sans"/>
              <a:buNone/>
            </a:pPr>
            <a:r>
              <a:rPr b="0" i="0" lang="en-US" sz="1600" u="none">
                <a:solidFill>
                  <a:schemeClr val="dk1"/>
                </a:solidFill>
                <a:latin typeface="Times New Roman"/>
                <a:ea typeface="Times New Roman"/>
                <a:cs typeface="Times New Roman"/>
                <a:sym typeface="Times New Roman"/>
              </a:rPr>
              <a:t>      on 16</a:t>
            </a:r>
            <a:r>
              <a:rPr b="0" baseline="30000" i="0" lang="en-US" sz="1600" u="none">
                <a:solidFill>
                  <a:schemeClr val="dk1"/>
                </a:solidFill>
                <a:latin typeface="Times New Roman"/>
                <a:ea typeface="Times New Roman"/>
                <a:cs typeface="Times New Roman"/>
                <a:sym typeface="Times New Roman"/>
              </a:rPr>
              <a:t>th</a:t>
            </a:r>
            <a:r>
              <a:rPr b="0" i="0" lang="en-US" sz="1600" u="none">
                <a:solidFill>
                  <a:schemeClr val="dk1"/>
                </a:solidFill>
                <a:latin typeface="Times New Roman"/>
                <a:ea typeface="Times New Roman"/>
                <a:cs typeface="Times New Roman"/>
                <a:sym typeface="Times New Roman"/>
              </a:rPr>
              <a:t> February, 2025.</a:t>
            </a:r>
            <a:endParaRPr/>
          </a:p>
          <a:p>
            <a:pPr indent="-342900" lvl="0" marL="342900" marR="0" rtl="0" algn="l">
              <a:lnSpc>
                <a:spcPct val="100000"/>
              </a:lnSpc>
              <a:spcBef>
                <a:spcPts val="200"/>
              </a:spcBef>
              <a:spcAft>
                <a:spcPts val="0"/>
              </a:spcAft>
              <a:buClr>
                <a:srgbClr val="0066A1"/>
              </a:buClr>
              <a:buSzPts val="1600"/>
              <a:buFont typeface="Noto Sans Symbols"/>
              <a:buChar char="⮚"/>
            </a:pPr>
            <a:r>
              <a:rPr b="0" i="0" lang="en-US" sz="1600" u="none">
                <a:solidFill>
                  <a:schemeClr val="dk1"/>
                </a:solidFill>
                <a:latin typeface="Times New Roman"/>
                <a:ea typeface="Times New Roman"/>
                <a:cs typeface="Times New Roman"/>
                <a:sym typeface="Times New Roman"/>
              </a:rPr>
              <a:t>Online Lecture by Prof. Bikash C. Pal, Imperial College London, UK &amp; 2026 President-Elect., IEEE Power &amp; Energy Society on 24</a:t>
            </a:r>
            <a:r>
              <a:rPr b="0" baseline="30000" i="0" lang="en-US" sz="1600" u="none">
                <a:solidFill>
                  <a:schemeClr val="dk1"/>
                </a:solidFill>
                <a:latin typeface="Times New Roman"/>
                <a:ea typeface="Times New Roman"/>
                <a:cs typeface="Times New Roman"/>
                <a:sym typeface="Times New Roman"/>
              </a:rPr>
              <a:t>th</a:t>
            </a:r>
            <a:r>
              <a:rPr b="0" i="0" lang="en-US" sz="1600" u="none">
                <a:solidFill>
                  <a:schemeClr val="dk1"/>
                </a:solidFill>
                <a:latin typeface="Times New Roman"/>
                <a:ea typeface="Times New Roman"/>
                <a:cs typeface="Times New Roman"/>
                <a:sym typeface="Times New Roman"/>
              </a:rPr>
              <a:t> August, 2025. </a:t>
            </a:r>
            <a:endParaRPr/>
          </a:p>
          <a:p>
            <a:pPr indent="-342900" lvl="0" marL="342900" marR="0" rtl="0" algn="l">
              <a:lnSpc>
                <a:spcPct val="100000"/>
              </a:lnSpc>
              <a:spcBef>
                <a:spcPts val="200"/>
              </a:spcBef>
              <a:spcAft>
                <a:spcPts val="0"/>
              </a:spcAft>
              <a:buClr>
                <a:srgbClr val="0066A1"/>
              </a:buClr>
              <a:buSzPts val="1600"/>
              <a:buFont typeface="Noto Sans Symbols"/>
              <a:buChar char="⮚"/>
            </a:pPr>
            <a:r>
              <a:rPr b="0" i="0" lang="en-US" sz="1600" u="none">
                <a:solidFill>
                  <a:schemeClr val="dk1"/>
                </a:solidFill>
                <a:latin typeface="Times New Roman"/>
                <a:ea typeface="Times New Roman"/>
                <a:cs typeface="Times New Roman"/>
                <a:sym typeface="Times New Roman"/>
              </a:rPr>
              <a:t>Drone Design Workshop at SISTEC Bhopal, India during 29</a:t>
            </a:r>
            <a:r>
              <a:rPr b="0" baseline="30000" i="0" lang="en-US" sz="1600" u="none">
                <a:solidFill>
                  <a:schemeClr val="dk1"/>
                </a:solidFill>
                <a:latin typeface="Times New Roman"/>
                <a:ea typeface="Times New Roman"/>
                <a:cs typeface="Times New Roman"/>
                <a:sym typeface="Times New Roman"/>
              </a:rPr>
              <a:t>th</a:t>
            </a:r>
            <a:r>
              <a:rPr b="0" i="0" lang="en-US" sz="1600" u="none">
                <a:solidFill>
                  <a:schemeClr val="dk1"/>
                </a:solidFill>
                <a:latin typeface="Times New Roman"/>
                <a:ea typeface="Times New Roman"/>
                <a:cs typeface="Times New Roman"/>
                <a:sym typeface="Times New Roman"/>
              </a:rPr>
              <a:t>-30</a:t>
            </a:r>
            <a:r>
              <a:rPr b="0" baseline="30000" i="0" lang="en-US" sz="1600" u="none">
                <a:solidFill>
                  <a:schemeClr val="dk1"/>
                </a:solidFill>
                <a:latin typeface="Times New Roman"/>
                <a:ea typeface="Times New Roman"/>
                <a:cs typeface="Times New Roman"/>
                <a:sym typeface="Times New Roman"/>
              </a:rPr>
              <a:t>th</a:t>
            </a:r>
            <a:r>
              <a:rPr b="0" i="0" lang="en-US" sz="1600" u="none">
                <a:solidFill>
                  <a:schemeClr val="dk1"/>
                </a:solidFill>
                <a:latin typeface="Times New Roman"/>
                <a:ea typeface="Times New Roman"/>
                <a:cs typeface="Times New Roman"/>
                <a:sym typeface="Times New Roman"/>
              </a:rPr>
              <a:t> August, 2025.</a:t>
            </a:r>
            <a:endParaRPr/>
          </a:p>
        </p:txBody>
      </p:sp>
      <p:cxnSp>
        <p:nvCxnSpPr>
          <p:cNvPr id="293" name="Google Shape;293;p3"/>
          <p:cNvCxnSpPr/>
          <p:nvPr/>
        </p:nvCxnSpPr>
        <p:spPr>
          <a:xfrm flipH="1" rot="-5400000">
            <a:off x="3178175" y="3541712"/>
            <a:ext cx="5081587" cy="68262"/>
          </a:xfrm>
          <a:prstGeom prst="straightConnector1">
            <a:avLst/>
          </a:prstGeom>
          <a:noFill/>
          <a:ln cap="flat" cmpd="sng" w="9525">
            <a:solidFill>
              <a:schemeClr val="dk1"/>
            </a:solidFill>
            <a:prstDash val="solid"/>
            <a:miter lim="800000"/>
            <a:headEnd len="med" w="med" type="none"/>
            <a:tailEnd len="med" w="med" type="none"/>
          </a:ln>
        </p:spPr>
      </p:cxnSp>
      <p:cxnSp>
        <p:nvCxnSpPr>
          <p:cNvPr id="294" name="Google Shape;294;p3"/>
          <p:cNvCxnSpPr/>
          <p:nvPr/>
        </p:nvCxnSpPr>
        <p:spPr>
          <a:xfrm flipH="1" rot="10800000">
            <a:off x="146050" y="3579812"/>
            <a:ext cx="11431587" cy="30162"/>
          </a:xfrm>
          <a:prstGeom prst="straightConnector1">
            <a:avLst/>
          </a:prstGeom>
          <a:noFill/>
          <a:ln cap="flat" cmpd="sng" w="9525">
            <a:solidFill>
              <a:schemeClr val="dk1"/>
            </a:solidFill>
            <a:prstDash val="solid"/>
            <a:miter lim="800000"/>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descr="Thank-you.png" id="299" name="Google Shape;299;p4"/>
          <p:cNvPicPr preferRelativeResize="0"/>
          <p:nvPr/>
        </p:nvPicPr>
        <p:blipFill rotWithShape="1">
          <a:blip r:embed="rId3">
            <a:alphaModFix/>
          </a:blip>
          <a:srcRect b="0" l="9727" r="9727" t="0"/>
          <a:stretch/>
        </p:blipFill>
        <p:spPr>
          <a:xfrm>
            <a:off x="954087" y="681037"/>
            <a:ext cx="3532187" cy="3276600"/>
          </a:xfrm>
          <a:prstGeom prst="rect">
            <a:avLst/>
          </a:prstGeom>
          <a:noFill/>
          <a:ln>
            <a:noFill/>
          </a:ln>
        </p:spPr>
      </p:pic>
      <p:sp>
        <p:nvSpPr>
          <p:cNvPr descr="White marble" id="300" name="Google Shape;300;p4"/>
          <p:cNvSpPr/>
          <p:nvPr/>
        </p:nvSpPr>
        <p:spPr>
          <a:xfrm>
            <a:off x="6159500" y="3054350"/>
            <a:ext cx="5046662" cy="2414587"/>
          </a:xfrm>
          <a:prstGeom prst="rect">
            <a:avLst/>
          </a:prstGeom>
          <a:blipFill rotWithShape="1">
            <a:blip r:embed="rId4">
              <a:alphaModFix/>
            </a:blip>
            <a:stretch>
              <a:fillRect b="0" l="0" r="0" t="0"/>
            </a:stretch>
          </a:blipFill>
        </p:spPr>
        <p:txBody>
          <a:bodyPr>
            <a:prstTxWarp prst="textPlain"/>
          </a:bodyPr>
          <a:lstStyle/>
          <a:p>
            <a:pPr lvl="0" algn="l"/>
            <a:r>
              <a:rPr b="0" i="0">
                <a:ln cap="flat" cmpd="sng" w="9525">
                  <a:solidFill>
                    <a:srgbClr val="000000"/>
                  </a:solidFill>
                  <a:prstDash val="solid"/>
                  <a:miter lim="800000"/>
                  <a:headEnd len="sm" w="sm" type="none"/>
                  <a:tailEnd len="sm" w="sm" type="none"/>
                </a:ln>
                <a:solidFill>
                  <a:srgbClr val="FFFFFF"/>
                </a:solidFill>
                <a:latin typeface="Arial Black"/>
              </a:rPr>
              <a:t>Thank You  Very Much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300"/>
                                        </p:tgtEl>
                                        <p:attrNameLst>
                                          <p:attrName>style.visibility</p:attrName>
                                        </p:attrNameLst>
                                      </p:cBhvr>
                                      <p:to>
                                        <p:strVal val="visible"/>
                                      </p:to>
                                    </p:set>
                                    <p:animEffect filter="fade" transition="in">
                                      <p:cBhvr>
                                        <p:cTn dur="5000"/>
                                        <p:tgtEl>
                                          <p:spTgt spid="3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3_Theme 1">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1_Theme 1">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6_Theme 1">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9_Theme 1">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7_Theme 1">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8_Theme 1">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0_Theme 1">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4_Theme 1">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Theme 1">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2_Theme 1">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5_Theme 1">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2022-01-12T21:28:54Z</dcterms:created>
  <dc:creator>l.arellano@ieee.org</dc:creator>
</cp:coreProperties>
</file>

<file path=docProps/custom.xml><?xml version="1.0" encoding="utf-8"?>
<Properties xmlns="http://schemas.openxmlformats.org/officeDocument/2006/custom-properties" xmlns:vt="http://schemas.openxmlformats.org/officeDocument/2006/docPropsVTypes"/>
</file>