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Lst>
  <p:sldSz cy="6858000" cx="12192000"/>
  <p:notesSz cx="6858000" cy="9144000"/>
  <p:embeddedFontLst>
    <p:embeddedFont>
      <p:font typeface="Libre Franklin"/>
      <p:regular r:id="rId7"/>
      <p:bold r:id="rId8"/>
      <p:italic r:id="rId9"/>
      <p:boldItalic r:id="rId10"/>
    </p:embeddedFont>
    <p:embeddedFont>
      <p:font typeface="Libre Franklin Medium"/>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iCFxxcMt+VHQmzdQf9zh7jXiPK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LibreFranklin-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font" Target="fonts/LibreFranklin-regular.fntdata"/><Relationship Id="rId8" Type="http://schemas.openxmlformats.org/officeDocument/2006/relationships/font" Target="fonts/LibreFranklin-bold.fntdata"/><Relationship Id="rId11" Type="http://schemas.openxmlformats.org/officeDocument/2006/relationships/font" Target="fonts/LibreFranklinMedium-regular.fntdata"/><Relationship Id="rId10" Type="http://schemas.openxmlformats.org/officeDocument/2006/relationships/font" Target="fonts/LibreFranklin-boldItalic.fntdata"/><Relationship Id="rId13" Type="http://schemas.openxmlformats.org/officeDocument/2006/relationships/font" Target="fonts/LibreFranklinMedium-italic.fntdata"/><Relationship Id="rId12" Type="http://schemas.openxmlformats.org/officeDocument/2006/relationships/font" Target="fonts/LibreFranklinMedium-bold.fntdata"/><Relationship Id="rId15" Type="http://customschemas.google.com/relationships/presentationmetadata" Target="metadata"/><Relationship Id="rId14" Type="http://schemas.openxmlformats.org/officeDocument/2006/relationships/font" Target="fonts/LibreFranklinMedium-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rtl="0" algn="l">
              <a:spcBef>
                <a:spcPts val="0"/>
              </a:spcBef>
              <a:spcAft>
                <a:spcPts val="0"/>
              </a:spcAft>
              <a:buClr>
                <a:schemeClr val="dk1"/>
              </a:buClr>
              <a:buSzPts val="1200"/>
              <a:buFont typeface="Arial"/>
              <a:buNone/>
            </a:pPr>
            <a:r>
              <a:t/>
            </a:r>
            <a:endParaRPr/>
          </a:p>
        </p:txBody>
      </p:sp>
      <p:sp>
        <p:nvSpPr>
          <p:cNvPr id="202" name="Google Shape;202;p1: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rtl="0" algn="l">
              <a:spcBef>
                <a:spcPts val="0"/>
              </a:spcBef>
              <a:spcAft>
                <a:spcPts val="0"/>
              </a:spcAft>
              <a:buClr>
                <a:schemeClr val="dk1"/>
              </a:buClr>
              <a:buSzPts val="1200"/>
              <a:buFont typeface="Arial"/>
              <a:buNone/>
            </a:pPr>
            <a:r>
              <a:t/>
            </a:r>
            <a:endParaRPr/>
          </a:p>
        </p:txBody>
      </p:sp>
      <p:sp>
        <p:nvSpPr>
          <p:cNvPr id="214" name="Google Shape;214;p2: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12.png"/><Relationship Id="rId8"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2.png"/><Relationship Id="rId7" Type="http://schemas.openxmlformats.org/officeDocument/2006/relationships/image" Target="../media/image5.png"/><Relationship Id="rId8"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9.png"/><Relationship Id="rId6" Type="http://schemas.openxmlformats.org/officeDocument/2006/relationships/image" Target="../media/image13.png"/><Relationship Id="rId7" Type="http://schemas.openxmlformats.org/officeDocument/2006/relationships/image" Target="../media/image17.png"/><Relationship Id="rId8"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4"/>
          <p:cNvSpPr txBox="1"/>
          <p:nvPr>
            <p:ph idx="12" type="sldNum"/>
          </p:nvPr>
        </p:nvSpPr>
        <p:spPr>
          <a:xfrm>
            <a:off x="513762" y="6205392"/>
            <a:ext cx="648879"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1pPr>
            <a:lvl2pPr indent="0" lvl="1"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2pPr>
            <a:lvl3pPr indent="0" lvl="2"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3pPr>
            <a:lvl4pPr indent="0" lvl="3"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4pPr>
            <a:lvl5pPr indent="0" lvl="4"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5pPr>
            <a:lvl6pPr indent="0" lvl="5"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6pPr>
            <a:lvl7pPr indent="0" lvl="6"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7pPr>
            <a:lvl8pPr indent="0" lvl="7"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8pPr>
            <a:lvl9pPr indent="0" lvl="8"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Title Slide Opt 2">
  <p:cSld name="Divider Title Slide Opt 2">
    <p:spTree>
      <p:nvGrpSpPr>
        <p:cNvPr id="104" name="Shape 104"/>
        <p:cNvGrpSpPr/>
        <p:nvPr/>
      </p:nvGrpSpPr>
      <p:grpSpPr>
        <a:xfrm>
          <a:off x="0" y="0"/>
          <a:ext cx="0" cy="0"/>
          <a:chOff x="0" y="0"/>
          <a:chExt cx="0" cy="0"/>
        </a:xfrm>
      </p:grpSpPr>
      <p:pic>
        <p:nvPicPr>
          <p:cNvPr id="105" name="Google Shape;105;p13"/>
          <p:cNvPicPr preferRelativeResize="0"/>
          <p:nvPr/>
        </p:nvPicPr>
        <p:blipFill rotWithShape="1">
          <a:blip r:embed="rId2">
            <a:alphaModFix amt="50000"/>
          </a:blip>
          <a:srcRect b="0" l="10600" r="0" t="25000"/>
          <a:stretch/>
        </p:blipFill>
        <p:spPr>
          <a:xfrm flipH="1" rot="10800000">
            <a:off x="-31667" y="-2"/>
            <a:ext cx="12223667" cy="6858001"/>
          </a:xfrm>
          <a:prstGeom prst="rect">
            <a:avLst/>
          </a:prstGeom>
          <a:noFill/>
          <a:ln>
            <a:noFill/>
          </a:ln>
        </p:spPr>
      </p:pic>
      <p:sp>
        <p:nvSpPr>
          <p:cNvPr id="106" name="Google Shape;106;p13"/>
          <p:cNvSpPr txBox="1"/>
          <p:nvPr>
            <p:ph type="title"/>
          </p:nvPr>
        </p:nvSpPr>
        <p:spPr>
          <a:xfrm>
            <a:off x="831851" y="3262831"/>
            <a:ext cx="10515600" cy="82775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66A1"/>
              </a:buClr>
              <a:buSzPts val="4400"/>
              <a:buFont typeface="Calibri"/>
              <a:buNone/>
              <a:defRPr i="0"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a:off x="831851" y="4117577"/>
            <a:ext cx="10515600" cy="67245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b="1" i="1" sz="2800">
                <a:solidFill>
                  <a:srgbClr val="7F7F7F"/>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8" name="Google Shape;108;p13"/>
          <p:cNvSpPr txBox="1"/>
          <p:nvPr>
            <p:ph idx="12" type="sldNum"/>
          </p:nvPr>
        </p:nvSpPr>
        <p:spPr>
          <a:xfrm>
            <a:off x="513762" y="6205392"/>
            <a:ext cx="648879"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1pPr>
            <a:lvl2pPr indent="0" lvl="1"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2pPr>
            <a:lvl3pPr indent="0" lvl="2"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3pPr>
            <a:lvl4pPr indent="0" lvl="3"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4pPr>
            <a:lvl5pPr indent="0" lvl="4"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5pPr>
            <a:lvl6pPr indent="0" lvl="5"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6pPr>
            <a:lvl7pPr indent="0" lvl="6"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7pPr>
            <a:lvl8pPr indent="0" lvl="7"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8pPr>
            <a:lvl9pPr indent="0" lvl="8"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09" name="Google Shape;109;p13"/>
          <p:cNvPicPr preferRelativeResize="0"/>
          <p:nvPr/>
        </p:nvPicPr>
        <p:blipFill rotWithShape="1">
          <a:blip r:embed="rId3">
            <a:alphaModFix/>
          </a:blip>
          <a:srcRect b="0" l="1496" r="0" t="9657"/>
          <a:stretch/>
        </p:blipFill>
        <p:spPr>
          <a:xfrm flipH="1" rot="10800000">
            <a:off x="0" y="6003833"/>
            <a:ext cx="12192000" cy="854167"/>
          </a:xfrm>
          <a:prstGeom prst="rect">
            <a:avLst/>
          </a:prstGeom>
          <a:noFill/>
          <a:ln>
            <a:noFill/>
          </a:ln>
        </p:spPr>
      </p:pic>
      <p:pic>
        <p:nvPicPr>
          <p:cNvPr id="110" name="Google Shape;110;p13"/>
          <p:cNvPicPr preferRelativeResize="0"/>
          <p:nvPr/>
        </p:nvPicPr>
        <p:blipFill rotWithShape="1">
          <a:blip r:embed="rId3">
            <a:alphaModFix/>
          </a:blip>
          <a:srcRect b="0" l="1496" r="0" t="9657"/>
          <a:stretch/>
        </p:blipFill>
        <p:spPr>
          <a:xfrm flipH="1">
            <a:off x="0" y="-27990"/>
            <a:ext cx="12192000" cy="854167"/>
          </a:xfrm>
          <a:prstGeom prst="rect">
            <a:avLst/>
          </a:prstGeom>
          <a:noFill/>
          <a:ln>
            <a:noFill/>
          </a:ln>
        </p:spPr>
      </p:pic>
      <p:pic>
        <p:nvPicPr>
          <p:cNvPr id="111" name="Google Shape;111;p13"/>
          <p:cNvPicPr preferRelativeResize="0"/>
          <p:nvPr/>
        </p:nvPicPr>
        <p:blipFill rotWithShape="1">
          <a:blip r:embed="rId4">
            <a:alphaModFix/>
          </a:blip>
          <a:srcRect b="0" l="0" r="0" t="0"/>
          <a:stretch/>
        </p:blipFill>
        <p:spPr>
          <a:xfrm>
            <a:off x="10151948" y="5690007"/>
            <a:ext cx="1620953" cy="47331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Blank">
  <p:cSld name="Title Only Blank">
    <p:spTree>
      <p:nvGrpSpPr>
        <p:cNvPr id="112" name="Shape 112"/>
        <p:cNvGrpSpPr/>
        <p:nvPr/>
      </p:nvGrpSpPr>
      <p:grpSpPr>
        <a:xfrm>
          <a:off x="0" y="0"/>
          <a:ext cx="0" cy="0"/>
          <a:chOff x="0" y="0"/>
          <a:chExt cx="0" cy="0"/>
        </a:xfrm>
      </p:grpSpPr>
      <p:sp>
        <p:nvSpPr>
          <p:cNvPr id="113" name="Google Shape;113;p14"/>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4"/>
          <p:cNvSpPr txBox="1"/>
          <p:nvPr>
            <p:ph idx="1" type="body"/>
          </p:nvPr>
        </p:nvSpPr>
        <p:spPr>
          <a:xfrm>
            <a:off x="838200" y="1825626"/>
            <a:ext cx="10515600" cy="394335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14"/>
          <p:cNvSpPr txBox="1"/>
          <p:nvPr>
            <p:ph idx="12" type="sldNum"/>
          </p:nvPr>
        </p:nvSpPr>
        <p:spPr>
          <a:xfrm>
            <a:off x="513762" y="6205392"/>
            <a:ext cx="648879"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1pPr>
            <a:lvl2pPr indent="0" lvl="1"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2pPr>
            <a:lvl3pPr indent="0" lvl="2"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3pPr>
            <a:lvl4pPr indent="0" lvl="3"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4pPr>
            <a:lvl5pPr indent="0" lvl="4"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5pPr>
            <a:lvl6pPr indent="0" lvl="5"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6pPr>
            <a:lvl7pPr indent="0" lvl="6"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7pPr>
            <a:lvl8pPr indent="0" lvl="7"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8pPr>
            <a:lvl9pPr indent="0" lvl="8"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16" name="Google Shape;116;p14"/>
          <p:cNvSpPr txBox="1"/>
          <p:nvPr>
            <p:ph idx="2" type="body"/>
          </p:nvPr>
        </p:nvSpPr>
        <p:spPr>
          <a:xfrm>
            <a:off x="838200" y="1106197"/>
            <a:ext cx="10515600" cy="3568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wo Columns">
    <p:spTree>
      <p:nvGrpSpPr>
        <p:cNvPr id="117" name="Shape 117"/>
        <p:cNvGrpSpPr/>
        <p:nvPr/>
      </p:nvGrpSpPr>
      <p:grpSpPr>
        <a:xfrm>
          <a:off x="0" y="0"/>
          <a:ext cx="0" cy="0"/>
          <a:chOff x="0" y="0"/>
          <a:chExt cx="0" cy="0"/>
        </a:xfrm>
      </p:grpSpPr>
      <p:sp>
        <p:nvSpPr>
          <p:cNvPr id="118" name="Google Shape;118;p15"/>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15"/>
          <p:cNvSpPr txBox="1"/>
          <p:nvPr>
            <p:ph idx="1" type="body"/>
          </p:nvPr>
        </p:nvSpPr>
        <p:spPr>
          <a:xfrm>
            <a:off x="838200" y="1825625"/>
            <a:ext cx="5181600" cy="37925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15"/>
          <p:cNvSpPr txBox="1"/>
          <p:nvPr>
            <p:ph idx="2" type="body"/>
          </p:nvPr>
        </p:nvSpPr>
        <p:spPr>
          <a:xfrm>
            <a:off x="6172200" y="1825625"/>
            <a:ext cx="5181600" cy="37925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15"/>
          <p:cNvSpPr txBox="1"/>
          <p:nvPr>
            <p:ph idx="12" type="sldNum"/>
          </p:nvPr>
        </p:nvSpPr>
        <p:spPr>
          <a:xfrm>
            <a:off x="513762" y="6205392"/>
            <a:ext cx="648879"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1pPr>
            <a:lvl2pPr indent="0" lvl="1"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2pPr>
            <a:lvl3pPr indent="0" lvl="2"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3pPr>
            <a:lvl4pPr indent="0" lvl="3"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4pPr>
            <a:lvl5pPr indent="0" lvl="4"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5pPr>
            <a:lvl6pPr indent="0" lvl="5"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6pPr>
            <a:lvl7pPr indent="0" lvl="6"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7pPr>
            <a:lvl8pPr indent="0" lvl="7"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8pPr>
            <a:lvl9pPr indent="0" lvl="8"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22" name="Google Shape;122;p15"/>
          <p:cNvSpPr txBox="1"/>
          <p:nvPr>
            <p:ph idx="3" type="body"/>
          </p:nvPr>
        </p:nvSpPr>
        <p:spPr>
          <a:xfrm>
            <a:off x="838200" y="1106197"/>
            <a:ext cx="10515600" cy="3568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ntent">
  <p:cSld name="One Content">
    <p:spTree>
      <p:nvGrpSpPr>
        <p:cNvPr id="123" name="Shape 123"/>
        <p:cNvGrpSpPr/>
        <p:nvPr/>
      </p:nvGrpSpPr>
      <p:grpSpPr>
        <a:xfrm>
          <a:off x="0" y="0"/>
          <a:ext cx="0" cy="0"/>
          <a:chOff x="0" y="0"/>
          <a:chExt cx="0" cy="0"/>
        </a:xfrm>
      </p:grpSpPr>
      <p:sp>
        <p:nvSpPr>
          <p:cNvPr id="124" name="Google Shape;124;p16"/>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6"/>
          <p:cNvSpPr txBox="1"/>
          <p:nvPr>
            <p:ph idx="1" type="body"/>
          </p:nvPr>
        </p:nvSpPr>
        <p:spPr>
          <a:xfrm>
            <a:off x="6172200" y="1825626"/>
            <a:ext cx="5181600" cy="379275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16"/>
          <p:cNvSpPr txBox="1"/>
          <p:nvPr>
            <p:ph idx="2" type="body"/>
          </p:nvPr>
        </p:nvSpPr>
        <p:spPr>
          <a:xfrm>
            <a:off x="838200" y="1825625"/>
            <a:ext cx="5181600" cy="37925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16"/>
          <p:cNvSpPr txBox="1"/>
          <p:nvPr>
            <p:ph idx="12" type="sldNum"/>
          </p:nvPr>
        </p:nvSpPr>
        <p:spPr>
          <a:xfrm>
            <a:off x="513762" y="6205392"/>
            <a:ext cx="648879"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1pPr>
            <a:lvl2pPr indent="0" lvl="1"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2pPr>
            <a:lvl3pPr indent="0" lvl="2"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3pPr>
            <a:lvl4pPr indent="0" lvl="3"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4pPr>
            <a:lvl5pPr indent="0" lvl="4"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5pPr>
            <a:lvl6pPr indent="0" lvl="5"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6pPr>
            <a:lvl7pPr indent="0" lvl="6"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7pPr>
            <a:lvl8pPr indent="0" lvl="7"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8pPr>
            <a:lvl9pPr indent="0" lvl="8"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28" name="Google Shape;128;p16"/>
          <p:cNvSpPr txBox="1"/>
          <p:nvPr>
            <p:ph idx="3" type="body"/>
          </p:nvPr>
        </p:nvSpPr>
        <p:spPr>
          <a:xfrm>
            <a:off x="838200" y="1106197"/>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29" name="Shape 129"/>
        <p:cNvGrpSpPr/>
        <p:nvPr/>
      </p:nvGrpSpPr>
      <p:grpSpPr>
        <a:xfrm>
          <a:off x="0" y="0"/>
          <a:ext cx="0" cy="0"/>
          <a:chOff x="0" y="0"/>
          <a:chExt cx="0" cy="0"/>
        </a:xfrm>
      </p:grpSpPr>
      <p:sp>
        <p:nvSpPr>
          <p:cNvPr id="130" name="Google Shape;130;p17"/>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7"/>
          <p:cNvSpPr txBox="1"/>
          <p:nvPr>
            <p:ph idx="1" type="body"/>
          </p:nvPr>
        </p:nvSpPr>
        <p:spPr>
          <a:xfrm>
            <a:off x="6172200" y="3792802"/>
            <a:ext cx="5181600" cy="182557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17"/>
          <p:cNvSpPr txBox="1"/>
          <p:nvPr>
            <p:ph idx="2" type="body"/>
          </p:nvPr>
        </p:nvSpPr>
        <p:spPr>
          <a:xfrm>
            <a:off x="838200" y="1825625"/>
            <a:ext cx="5181600" cy="37925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17"/>
          <p:cNvSpPr txBox="1"/>
          <p:nvPr>
            <p:ph idx="3" type="body"/>
          </p:nvPr>
        </p:nvSpPr>
        <p:spPr>
          <a:xfrm>
            <a:off x="6172200" y="1825626"/>
            <a:ext cx="5181600" cy="182557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17"/>
          <p:cNvSpPr txBox="1"/>
          <p:nvPr>
            <p:ph idx="12" type="sldNum"/>
          </p:nvPr>
        </p:nvSpPr>
        <p:spPr>
          <a:xfrm>
            <a:off x="513762" y="6205392"/>
            <a:ext cx="648879"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1pPr>
            <a:lvl2pPr indent="0" lvl="1"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2pPr>
            <a:lvl3pPr indent="0" lvl="2"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3pPr>
            <a:lvl4pPr indent="0" lvl="3"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4pPr>
            <a:lvl5pPr indent="0" lvl="4"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5pPr>
            <a:lvl6pPr indent="0" lvl="5"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6pPr>
            <a:lvl7pPr indent="0" lvl="6"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7pPr>
            <a:lvl8pPr indent="0" lvl="7"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8pPr>
            <a:lvl9pPr indent="0" lvl="8"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35" name="Google Shape;135;p17"/>
          <p:cNvSpPr txBox="1"/>
          <p:nvPr>
            <p:ph idx="4" type="body"/>
          </p:nvPr>
        </p:nvSpPr>
        <p:spPr>
          <a:xfrm>
            <a:off x="838200" y="1106197"/>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36" name="Shape 136"/>
        <p:cNvGrpSpPr/>
        <p:nvPr/>
      </p:nvGrpSpPr>
      <p:grpSpPr>
        <a:xfrm>
          <a:off x="0" y="0"/>
          <a:ext cx="0" cy="0"/>
          <a:chOff x="0" y="0"/>
          <a:chExt cx="0" cy="0"/>
        </a:xfrm>
      </p:grpSpPr>
      <p:sp>
        <p:nvSpPr>
          <p:cNvPr id="137" name="Google Shape;137;p18"/>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18"/>
          <p:cNvSpPr txBox="1"/>
          <p:nvPr>
            <p:ph idx="1" type="body"/>
          </p:nvPr>
        </p:nvSpPr>
        <p:spPr>
          <a:xfrm>
            <a:off x="6172200" y="2837469"/>
            <a:ext cx="5181600" cy="278090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18"/>
          <p:cNvSpPr txBox="1"/>
          <p:nvPr>
            <p:ph idx="2" type="body"/>
          </p:nvPr>
        </p:nvSpPr>
        <p:spPr>
          <a:xfrm>
            <a:off x="838200" y="1825625"/>
            <a:ext cx="5181600" cy="37925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18"/>
          <p:cNvSpPr txBox="1"/>
          <p:nvPr>
            <p:ph idx="3" type="body"/>
          </p:nvPr>
        </p:nvSpPr>
        <p:spPr>
          <a:xfrm>
            <a:off x="6172200" y="1825625"/>
            <a:ext cx="5181600" cy="1011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000"/>
              <a:buNone/>
              <a:defRPr sz="2000"/>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18"/>
          <p:cNvSpPr txBox="1"/>
          <p:nvPr>
            <p:ph idx="12" type="sldNum"/>
          </p:nvPr>
        </p:nvSpPr>
        <p:spPr>
          <a:xfrm>
            <a:off x="513762" y="6205392"/>
            <a:ext cx="648879"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1pPr>
            <a:lvl2pPr indent="0" lvl="1"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2pPr>
            <a:lvl3pPr indent="0" lvl="2"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3pPr>
            <a:lvl4pPr indent="0" lvl="3"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4pPr>
            <a:lvl5pPr indent="0" lvl="4"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5pPr>
            <a:lvl6pPr indent="0" lvl="5"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6pPr>
            <a:lvl7pPr indent="0" lvl="6"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7pPr>
            <a:lvl8pPr indent="0" lvl="7"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8pPr>
            <a:lvl9pPr indent="0" lvl="8"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42" name="Google Shape;142;p18"/>
          <p:cNvSpPr txBox="1"/>
          <p:nvPr>
            <p:ph idx="4" type="body"/>
          </p:nvPr>
        </p:nvSpPr>
        <p:spPr>
          <a:xfrm>
            <a:off x="838200" y="1106197"/>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Bullets">
  <p:cSld name="Content, Text, Bullets">
    <p:spTree>
      <p:nvGrpSpPr>
        <p:cNvPr id="143" name="Shape 143"/>
        <p:cNvGrpSpPr/>
        <p:nvPr/>
      </p:nvGrpSpPr>
      <p:grpSpPr>
        <a:xfrm>
          <a:off x="0" y="0"/>
          <a:ext cx="0" cy="0"/>
          <a:chOff x="0" y="0"/>
          <a:chExt cx="0" cy="0"/>
        </a:xfrm>
      </p:grpSpPr>
      <p:sp>
        <p:nvSpPr>
          <p:cNvPr id="144" name="Google Shape;144;p19"/>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19"/>
          <p:cNvSpPr txBox="1"/>
          <p:nvPr>
            <p:ph idx="1" type="body"/>
          </p:nvPr>
        </p:nvSpPr>
        <p:spPr>
          <a:xfrm>
            <a:off x="838200" y="1815898"/>
            <a:ext cx="5181600" cy="38022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19"/>
          <p:cNvSpPr txBox="1"/>
          <p:nvPr>
            <p:ph idx="2" type="body"/>
          </p:nvPr>
        </p:nvSpPr>
        <p:spPr>
          <a:xfrm>
            <a:off x="6172200" y="2837469"/>
            <a:ext cx="5181600" cy="278069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19"/>
          <p:cNvSpPr txBox="1"/>
          <p:nvPr>
            <p:ph idx="3" type="body"/>
          </p:nvPr>
        </p:nvSpPr>
        <p:spPr>
          <a:xfrm>
            <a:off x="6172200" y="1825625"/>
            <a:ext cx="5181600" cy="1011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000"/>
              <a:buNone/>
              <a:defRPr sz="2000"/>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19"/>
          <p:cNvSpPr txBox="1"/>
          <p:nvPr>
            <p:ph idx="12" type="sldNum"/>
          </p:nvPr>
        </p:nvSpPr>
        <p:spPr>
          <a:xfrm>
            <a:off x="513762" y="6205392"/>
            <a:ext cx="648879"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1pPr>
            <a:lvl2pPr indent="0" lvl="1"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2pPr>
            <a:lvl3pPr indent="0" lvl="2"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3pPr>
            <a:lvl4pPr indent="0" lvl="3"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4pPr>
            <a:lvl5pPr indent="0" lvl="4"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5pPr>
            <a:lvl6pPr indent="0" lvl="5"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6pPr>
            <a:lvl7pPr indent="0" lvl="6"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7pPr>
            <a:lvl8pPr indent="0" lvl="7"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8pPr>
            <a:lvl9pPr indent="0" lvl="8"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49" name="Google Shape;149;p19"/>
          <p:cNvSpPr txBox="1"/>
          <p:nvPr>
            <p:ph idx="4" type="body"/>
          </p:nvPr>
        </p:nvSpPr>
        <p:spPr>
          <a:xfrm>
            <a:off x="838200" y="1106197"/>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spTree>
      <p:nvGrpSpPr>
        <p:cNvPr id="150" name="Shape 150"/>
        <p:cNvGrpSpPr/>
        <p:nvPr/>
      </p:nvGrpSpPr>
      <p:grpSpPr>
        <a:xfrm>
          <a:off x="0" y="0"/>
          <a:ext cx="0" cy="0"/>
          <a:chOff x="0" y="0"/>
          <a:chExt cx="0" cy="0"/>
        </a:xfrm>
      </p:grpSpPr>
      <p:sp>
        <p:nvSpPr>
          <p:cNvPr id="151" name="Google Shape;151;p20"/>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20"/>
          <p:cNvSpPr txBox="1"/>
          <p:nvPr>
            <p:ph idx="1" type="body"/>
          </p:nvPr>
        </p:nvSpPr>
        <p:spPr>
          <a:xfrm>
            <a:off x="838202" y="1825625"/>
            <a:ext cx="4026031" cy="37925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20"/>
          <p:cNvSpPr txBox="1"/>
          <p:nvPr>
            <p:ph idx="12" type="sldNum"/>
          </p:nvPr>
        </p:nvSpPr>
        <p:spPr>
          <a:xfrm>
            <a:off x="513762" y="6205392"/>
            <a:ext cx="648879"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1pPr>
            <a:lvl2pPr indent="0" lvl="1"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2pPr>
            <a:lvl3pPr indent="0" lvl="2"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3pPr>
            <a:lvl4pPr indent="0" lvl="3"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4pPr>
            <a:lvl5pPr indent="0" lvl="4"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5pPr>
            <a:lvl6pPr indent="0" lvl="5"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6pPr>
            <a:lvl7pPr indent="0" lvl="6"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7pPr>
            <a:lvl8pPr indent="0" lvl="7"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8pPr>
            <a:lvl9pPr indent="0" lvl="8"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54" name="Google Shape;154;p20"/>
          <p:cNvSpPr txBox="1"/>
          <p:nvPr>
            <p:ph idx="2" type="body"/>
          </p:nvPr>
        </p:nvSpPr>
        <p:spPr>
          <a:xfrm>
            <a:off x="838200" y="1106197"/>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Caption">
  <p:cSld name="Photo with Caption">
    <p:spTree>
      <p:nvGrpSpPr>
        <p:cNvPr id="155" name="Shape 155"/>
        <p:cNvGrpSpPr/>
        <p:nvPr/>
      </p:nvGrpSpPr>
      <p:grpSpPr>
        <a:xfrm>
          <a:off x="0" y="0"/>
          <a:ext cx="0" cy="0"/>
          <a:chOff x="0" y="0"/>
          <a:chExt cx="0" cy="0"/>
        </a:xfrm>
      </p:grpSpPr>
      <p:sp>
        <p:nvSpPr>
          <p:cNvPr id="156" name="Google Shape;156;p21"/>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21"/>
          <p:cNvSpPr txBox="1"/>
          <p:nvPr>
            <p:ph idx="1" type="body"/>
          </p:nvPr>
        </p:nvSpPr>
        <p:spPr>
          <a:xfrm>
            <a:off x="6172200" y="1825625"/>
            <a:ext cx="5181600" cy="37925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21"/>
          <p:cNvSpPr txBox="1"/>
          <p:nvPr>
            <p:ph idx="2" type="body"/>
          </p:nvPr>
        </p:nvSpPr>
        <p:spPr>
          <a:xfrm>
            <a:off x="838200" y="4788817"/>
            <a:ext cx="5181600" cy="82934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000"/>
              <a:buNone/>
              <a:defRPr sz="2000"/>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21"/>
          <p:cNvSpPr/>
          <p:nvPr>
            <p:ph idx="3" type="pic"/>
          </p:nvPr>
        </p:nvSpPr>
        <p:spPr>
          <a:xfrm>
            <a:off x="838200" y="1825626"/>
            <a:ext cx="5181600" cy="2963191"/>
          </a:xfrm>
          <a:prstGeom prst="rect">
            <a:avLst/>
          </a:prstGeom>
          <a:noFill/>
          <a:ln>
            <a:noFill/>
          </a:ln>
        </p:spPr>
      </p:sp>
      <p:sp>
        <p:nvSpPr>
          <p:cNvPr id="160" name="Google Shape;160;p21"/>
          <p:cNvSpPr txBox="1"/>
          <p:nvPr>
            <p:ph idx="12" type="sldNum"/>
          </p:nvPr>
        </p:nvSpPr>
        <p:spPr>
          <a:xfrm>
            <a:off x="513762" y="6205392"/>
            <a:ext cx="648879"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1pPr>
            <a:lvl2pPr indent="0" lvl="1"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2pPr>
            <a:lvl3pPr indent="0" lvl="2"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3pPr>
            <a:lvl4pPr indent="0" lvl="3"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4pPr>
            <a:lvl5pPr indent="0" lvl="4"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5pPr>
            <a:lvl6pPr indent="0" lvl="5"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6pPr>
            <a:lvl7pPr indent="0" lvl="6"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7pPr>
            <a:lvl8pPr indent="0" lvl="7"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8pPr>
            <a:lvl9pPr indent="0" lvl="8"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61" name="Google Shape;161;p21"/>
          <p:cNvSpPr txBox="1"/>
          <p:nvPr>
            <p:ph idx="4" type="body"/>
          </p:nvPr>
        </p:nvSpPr>
        <p:spPr>
          <a:xfrm>
            <a:off x="838200" y="1106197"/>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ullets">
  <p:cSld name="Text, Bullets">
    <p:spTree>
      <p:nvGrpSpPr>
        <p:cNvPr id="162" name="Shape 162"/>
        <p:cNvGrpSpPr/>
        <p:nvPr/>
      </p:nvGrpSpPr>
      <p:grpSpPr>
        <a:xfrm>
          <a:off x="0" y="0"/>
          <a:ext cx="0" cy="0"/>
          <a:chOff x="0" y="0"/>
          <a:chExt cx="0" cy="0"/>
        </a:xfrm>
      </p:grpSpPr>
      <p:sp>
        <p:nvSpPr>
          <p:cNvPr id="163" name="Google Shape;163;p22"/>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22"/>
          <p:cNvSpPr txBox="1"/>
          <p:nvPr>
            <p:ph idx="1" type="body"/>
          </p:nvPr>
        </p:nvSpPr>
        <p:spPr>
          <a:xfrm>
            <a:off x="838200" y="2837467"/>
            <a:ext cx="10515600" cy="2139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22"/>
          <p:cNvSpPr txBox="1"/>
          <p:nvPr>
            <p:ph idx="2" type="body"/>
          </p:nvPr>
        </p:nvSpPr>
        <p:spPr>
          <a:xfrm>
            <a:off x="838200" y="1825625"/>
            <a:ext cx="10515600" cy="10118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000"/>
              <a:buNone/>
              <a:defRPr sz="2000"/>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22"/>
          <p:cNvSpPr txBox="1"/>
          <p:nvPr>
            <p:ph idx="3" type="body"/>
          </p:nvPr>
        </p:nvSpPr>
        <p:spPr>
          <a:xfrm>
            <a:off x="838200" y="4977353"/>
            <a:ext cx="10515600" cy="6628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000"/>
              <a:buNone/>
              <a:defRPr b="1" i="1" sz="2000">
                <a:solidFill>
                  <a:srgbClr val="0066A1"/>
                </a:solidFill>
              </a:defRPr>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22"/>
          <p:cNvSpPr txBox="1"/>
          <p:nvPr>
            <p:ph idx="12" type="sldNum"/>
          </p:nvPr>
        </p:nvSpPr>
        <p:spPr>
          <a:xfrm>
            <a:off x="513762" y="6205392"/>
            <a:ext cx="648879"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1pPr>
            <a:lvl2pPr indent="0" lvl="1"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2pPr>
            <a:lvl3pPr indent="0" lvl="2"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3pPr>
            <a:lvl4pPr indent="0" lvl="3"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4pPr>
            <a:lvl5pPr indent="0" lvl="4"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5pPr>
            <a:lvl6pPr indent="0" lvl="5"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6pPr>
            <a:lvl7pPr indent="0" lvl="6"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7pPr>
            <a:lvl8pPr indent="0" lvl="7"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8pPr>
            <a:lvl9pPr indent="0" lvl="8"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68" name="Google Shape;168;p22"/>
          <p:cNvSpPr txBox="1"/>
          <p:nvPr>
            <p:ph idx="4" type="body"/>
          </p:nvPr>
        </p:nvSpPr>
        <p:spPr>
          <a:xfrm>
            <a:off x="838200" y="1106197"/>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18" name="Shape 18"/>
        <p:cNvGrpSpPr/>
        <p:nvPr/>
      </p:nvGrpSpPr>
      <p:grpSpPr>
        <a:xfrm>
          <a:off x="0" y="0"/>
          <a:ext cx="0" cy="0"/>
          <a:chOff x="0" y="0"/>
          <a:chExt cx="0" cy="0"/>
        </a:xfrm>
      </p:grpSpPr>
      <p:sp>
        <p:nvSpPr>
          <p:cNvPr id="19" name="Google Shape;19;p5"/>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
          <p:cNvSpPr txBox="1"/>
          <p:nvPr>
            <p:ph idx="1" type="body"/>
          </p:nvPr>
        </p:nvSpPr>
        <p:spPr>
          <a:xfrm>
            <a:off x="6172200" y="3807094"/>
            <a:ext cx="5181600" cy="181128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5"/>
          <p:cNvSpPr txBox="1"/>
          <p:nvPr>
            <p:ph idx="2" type="body"/>
          </p:nvPr>
        </p:nvSpPr>
        <p:spPr>
          <a:xfrm>
            <a:off x="838200" y="1825626"/>
            <a:ext cx="5181600" cy="183336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5"/>
          <p:cNvSpPr txBox="1"/>
          <p:nvPr>
            <p:ph idx="3" type="body"/>
          </p:nvPr>
        </p:nvSpPr>
        <p:spPr>
          <a:xfrm>
            <a:off x="6172200" y="1847706"/>
            <a:ext cx="5181600" cy="181128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5"/>
          <p:cNvSpPr txBox="1"/>
          <p:nvPr>
            <p:ph idx="4" type="body"/>
          </p:nvPr>
        </p:nvSpPr>
        <p:spPr>
          <a:xfrm>
            <a:off x="838200" y="3807094"/>
            <a:ext cx="5181600" cy="181128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5"/>
          <p:cNvSpPr txBox="1"/>
          <p:nvPr>
            <p:ph idx="12" type="sldNum"/>
          </p:nvPr>
        </p:nvSpPr>
        <p:spPr>
          <a:xfrm>
            <a:off x="513762" y="6205392"/>
            <a:ext cx="648879"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1pPr>
            <a:lvl2pPr indent="0" lvl="1"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2pPr>
            <a:lvl3pPr indent="0" lvl="2"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3pPr>
            <a:lvl4pPr indent="0" lvl="3"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4pPr>
            <a:lvl5pPr indent="0" lvl="4"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5pPr>
            <a:lvl6pPr indent="0" lvl="5"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6pPr>
            <a:lvl7pPr indent="0" lvl="6"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7pPr>
            <a:lvl8pPr indent="0" lvl="7"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8pPr>
            <a:lvl9pPr indent="0" lvl="8"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25" name="Google Shape;25;p5"/>
          <p:cNvSpPr txBox="1"/>
          <p:nvPr>
            <p:ph idx="5" type="body"/>
          </p:nvPr>
        </p:nvSpPr>
        <p:spPr>
          <a:xfrm>
            <a:off x="838200" y="1106197"/>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ullets, Content">
  <p:cSld name="Text, Bullets, Content">
    <p:spTree>
      <p:nvGrpSpPr>
        <p:cNvPr id="169" name="Shape 169"/>
        <p:cNvGrpSpPr/>
        <p:nvPr/>
      </p:nvGrpSpPr>
      <p:grpSpPr>
        <a:xfrm>
          <a:off x="0" y="0"/>
          <a:ext cx="0" cy="0"/>
          <a:chOff x="0" y="0"/>
          <a:chExt cx="0" cy="0"/>
        </a:xfrm>
      </p:grpSpPr>
      <p:sp>
        <p:nvSpPr>
          <p:cNvPr id="170" name="Google Shape;170;p23"/>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23"/>
          <p:cNvSpPr txBox="1"/>
          <p:nvPr>
            <p:ph idx="1" type="body"/>
          </p:nvPr>
        </p:nvSpPr>
        <p:spPr>
          <a:xfrm>
            <a:off x="838200" y="4006392"/>
            <a:ext cx="5181600" cy="161177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23"/>
          <p:cNvSpPr txBox="1"/>
          <p:nvPr>
            <p:ph idx="2" type="body"/>
          </p:nvPr>
        </p:nvSpPr>
        <p:spPr>
          <a:xfrm>
            <a:off x="838200" y="1825625"/>
            <a:ext cx="10515600" cy="207523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000"/>
              <a:buNone/>
              <a:defRPr sz="2000"/>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23"/>
          <p:cNvSpPr/>
          <p:nvPr>
            <p:ph idx="3" type="pic"/>
          </p:nvPr>
        </p:nvSpPr>
        <p:spPr>
          <a:xfrm>
            <a:off x="6172200" y="4006391"/>
            <a:ext cx="5181600" cy="1611772"/>
          </a:xfrm>
          <a:prstGeom prst="rect">
            <a:avLst/>
          </a:prstGeom>
          <a:noFill/>
          <a:ln>
            <a:noFill/>
          </a:ln>
        </p:spPr>
      </p:sp>
      <p:sp>
        <p:nvSpPr>
          <p:cNvPr id="174" name="Google Shape;174;p23"/>
          <p:cNvSpPr txBox="1"/>
          <p:nvPr>
            <p:ph idx="12" type="sldNum"/>
          </p:nvPr>
        </p:nvSpPr>
        <p:spPr>
          <a:xfrm>
            <a:off x="513762" y="6205392"/>
            <a:ext cx="648879"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1pPr>
            <a:lvl2pPr indent="0" lvl="1"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2pPr>
            <a:lvl3pPr indent="0" lvl="2"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3pPr>
            <a:lvl4pPr indent="0" lvl="3"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4pPr>
            <a:lvl5pPr indent="0" lvl="4"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5pPr>
            <a:lvl6pPr indent="0" lvl="5"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6pPr>
            <a:lvl7pPr indent="0" lvl="6"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7pPr>
            <a:lvl8pPr indent="0" lvl="7"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8pPr>
            <a:lvl9pPr indent="0" lvl="8"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75" name="Google Shape;175;p23"/>
          <p:cNvSpPr txBox="1"/>
          <p:nvPr>
            <p:ph idx="4" type="body"/>
          </p:nvPr>
        </p:nvSpPr>
        <p:spPr>
          <a:xfrm>
            <a:off x="838200" y="1106197"/>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and Image">
  <p:cSld name="Bullets and Image">
    <p:spTree>
      <p:nvGrpSpPr>
        <p:cNvPr id="176" name="Shape 176"/>
        <p:cNvGrpSpPr/>
        <p:nvPr/>
      </p:nvGrpSpPr>
      <p:grpSpPr>
        <a:xfrm>
          <a:off x="0" y="0"/>
          <a:ext cx="0" cy="0"/>
          <a:chOff x="0" y="0"/>
          <a:chExt cx="0" cy="0"/>
        </a:xfrm>
      </p:grpSpPr>
      <p:sp>
        <p:nvSpPr>
          <p:cNvPr id="177" name="Google Shape;177;p24"/>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24"/>
          <p:cNvSpPr txBox="1"/>
          <p:nvPr>
            <p:ph idx="1" type="body"/>
          </p:nvPr>
        </p:nvSpPr>
        <p:spPr>
          <a:xfrm>
            <a:off x="838200" y="1825625"/>
            <a:ext cx="6627829" cy="288777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24"/>
          <p:cNvSpPr txBox="1"/>
          <p:nvPr>
            <p:ph idx="2" type="body"/>
          </p:nvPr>
        </p:nvSpPr>
        <p:spPr>
          <a:xfrm>
            <a:off x="838200" y="4713402"/>
            <a:ext cx="6627829" cy="9047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000"/>
              <a:buNone/>
              <a:defRPr b="1" sz="2000">
                <a:solidFill>
                  <a:srgbClr val="0066A1"/>
                </a:solidFill>
              </a:defRPr>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24"/>
          <p:cNvSpPr/>
          <p:nvPr>
            <p:ph idx="3" type="pic"/>
          </p:nvPr>
        </p:nvSpPr>
        <p:spPr>
          <a:xfrm>
            <a:off x="7616858" y="1825625"/>
            <a:ext cx="3736943" cy="3792539"/>
          </a:xfrm>
          <a:prstGeom prst="rect">
            <a:avLst/>
          </a:prstGeom>
          <a:noFill/>
          <a:ln>
            <a:noFill/>
          </a:ln>
        </p:spPr>
      </p:sp>
      <p:sp>
        <p:nvSpPr>
          <p:cNvPr id="181" name="Google Shape;181;p24"/>
          <p:cNvSpPr txBox="1"/>
          <p:nvPr>
            <p:ph idx="12" type="sldNum"/>
          </p:nvPr>
        </p:nvSpPr>
        <p:spPr>
          <a:xfrm>
            <a:off x="513762" y="6205392"/>
            <a:ext cx="648879"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1pPr>
            <a:lvl2pPr indent="0" lvl="1"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2pPr>
            <a:lvl3pPr indent="0" lvl="2"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3pPr>
            <a:lvl4pPr indent="0" lvl="3"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4pPr>
            <a:lvl5pPr indent="0" lvl="4"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5pPr>
            <a:lvl6pPr indent="0" lvl="5"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6pPr>
            <a:lvl7pPr indent="0" lvl="6"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7pPr>
            <a:lvl8pPr indent="0" lvl="7"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8pPr>
            <a:lvl9pPr indent="0" lvl="8"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82" name="Google Shape;182;p24"/>
          <p:cNvSpPr txBox="1"/>
          <p:nvPr>
            <p:ph idx="4" type="body"/>
          </p:nvPr>
        </p:nvSpPr>
        <p:spPr>
          <a:xfrm>
            <a:off x="838200" y="1106197"/>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type="twoObj">
  <p:cSld name="TWO_OBJECTS">
    <p:spTree>
      <p:nvGrpSpPr>
        <p:cNvPr id="183" name="Shape 183"/>
        <p:cNvGrpSpPr/>
        <p:nvPr/>
      </p:nvGrpSpPr>
      <p:grpSpPr>
        <a:xfrm>
          <a:off x="0" y="0"/>
          <a:ext cx="0" cy="0"/>
          <a:chOff x="0" y="0"/>
          <a:chExt cx="0" cy="0"/>
        </a:xfrm>
      </p:grpSpPr>
      <p:sp>
        <p:nvSpPr>
          <p:cNvPr id="184" name="Google Shape;184;p25"/>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25"/>
          <p:cNvSpPr txBox="1"/>
          <p:nvPr>
            <p:ph idx="1" type="body"/>
          </p:nvPr>
        </p:nvSpPr>
        <p:spPr>
          <a:xfrm>
            <a:off x="914400" y="1981200"/>
            <a:ext cx="5080000" cy="41148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800"/>
            </a:lvl1pPr>
            <a:lvl2pPr indent="-381000" lvl="1" marL="914400" algn="l">
              <a:lnSpc>
                <a:spcPct val="90000"/>
              </a:lnSpc>
              <a:spcBef>
                <a:spcPts val="500"/>
              </a:spcBef>
              <a:spcAft>
                <a:spcPts val="0"/>
              </a:spcAft>
              <a:buSzPts val="2400"/>
              <a:buChar char="-"/>
              <a:defRPr sz="2400"/>
            </a:lvl2pPr>
            <a:lvl3pPr indent="-355600" lvl="2" marL="1371600" algn="l">
              <a:lnSpc>
                <a:spcPct val="90000"/>
              </a:lnSpc>
              <a:spcBef>
                <a:spcPts val="500"/>
              </a:spcBef>
              <a:spcAft>
                <a:spcPts val="0"/>
              </a:spcAft>
              <a:buSzPts val="2000"/>
              <a:buChar char="•"/>
              <a:defRPr sz="20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186" name="Google Shape;186;p25"/>
          <p:cNvSpPr txBox="1"/>
          <p:nvPr>
            <p:ph idx="2" type="body"/>
          </p:nvPr>
        </p:nvSpPr>
        <p:spPr>
          <a:xfrm>
            <a:off x="6197600" y="1981200"/>
            <a:ext cx="5080000" cy="41148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800"/>
            </a:lvl1pPr>
            <a:lvl2pPr indent="-381000" lvl="1" marL="914400" algn="l">
              <a:lnSpc>
                <a:spcPct val="90000"/>
              </a:lnSpc>
              <a:spcBef>
                <a:spcPts val="500"/>
              </a:spcBef>
              <a:spcAft>
                <a:spcPts val="0"/>
              </a:spcAft>
              <a:buSzPts val="2400"/>
              <a:buChar char="-"/>
              <a:defRPr sz="2400"/>
            </a:lvl2pPr>
            <a:lvl3pPr indent="-355600" lvl="2" marL="1371600" algn="l">
              <a:lnSpc>
                <a:spcPct val="90000"/>
              </a:lnSpc>
              <a:spcBef>
                <a:spcPts val="500"/>
              </a:spcBef>
              <a:spcAft>
                <a:spcPts val="0"/>
              </a:spcAft>
              <a:buSzPts val="2000"/>
              <a:buChar char="•"/>
              <a:defRPr sz="20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87" name="Shape 187"/>
        <p:cNvGrpSpPr/>
        <p:nvPr/>
      </p:nvGrpSpPr>
      <p:grpSpPr>
        <a:xfrm>
          <a:off x="0" y="0"/>
          <a:ext cx="0" cy="0"/>
          <a:chOff x="0" y="0"/>
          <a:chExt cx="0" cy="0"/>
        </a:xfrm>
      </p:grpSpPr>
      <p:sp>
        <p:nvSpPr>
          <p:cNvPr id="188" name="Google Shape;188;p26"/>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26"/>
          <p:cNvSpPr txBox="1"/>
          <p:nvPr>
            <p:ph idx="1" type="body"/>
          </p:nvPr>
        </p:nvSpPr>
        <p:spPr>
          <a:xfrm>
            <a:off x="914400" y="1981200"/>
            <a:ext cx="10363200" cy="4114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2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91" name="Google Shape;191;p26"/>
          <p:cNvSpPr txBox="1"/>
          <p:nvPr>
            <p:ph idx="12" type="sldNum"/>
          </p:nvPr>
        </p:nvSpPr>
        <p:spPr>
          <a:xfrm>
            <a:off x="513762" y="6205392"/>
            <a:ext cx="648879"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1pPr>
            <a:lvl2pPr indent="0" lvl="1"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2pPr>
            <a:lvl3pPr indent="0" lvl="2"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3pPr>
            <a:lvl4pPr indent="0" lvl="3"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4pPr>
            <a:lvl5pPr indent="0" lvl="4"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5pPr>
            <a:lvl6pPr indent="0" lvl="5"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6pPr>
            <a:lvl7pPr indent="0" lvl="6"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7pPr>
            <a:lvl8pPr indent="0" lvl="7"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8pPr>
            <a:lvl9pPr indent="0" lvl="8"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3">
  <p:cSld name="Content Slide 3">
    <p:spTree>
      <p:nvGrpSpPr>
        <p:cNvPr id="192" name="Shape 192"/>
        <p:cNvGrpSpPr/>
        <p:nvPr/>
      </p:nvGrpSpPr>
      <p:grpSpPr>
        <a:xfrm>
          <a:off x="0" y="0"/>
          <a:ext cx="0" cy="0"/>
          <a:chOff x="0" y="0"/>
          <a:chExt cx="0" cy="0"/>
        </a:xfrm>
      </p:grpSpPr>
      <p:pic>
        <p:nvPicPr>
          <p:cNvPr id="193" name="Google Shape;193;p27"/>
          <p:cNvPicPr preferRelativeResize="0"/>
          <p:nvPr/>
        </p:nvPicPr>
        <p:blipFill rotWithShape="1">
          <a:blip r:embed="rId2">
            <a:alphaModFix/>
          </a:blip>
          <a:srcRect b="0" l="0" r="0" t="0"/>
          <a:stretch/>
        </p:blipFill>
        <p:spPr>
          <a:xfrm>
            <a:off x="0" y="4379976"/>
            <a:ext cx="12192000" cy="2478024"/>
          </a:xfrm>
          <a:prstGeom prst="rect">
            <a:avLst/>
          </a:prstGeom>
          <a:noFill/>
          <a:ln>
            <a:noFill/>
          </a:ln>
        </p:spPr>
      </p:pic>
      <p:sp>
        <p:nvSpPr>
          <p:cNvPr id="194" name="Google Shape;194;p27"/>
          <p:cNvSpPr txBox="1"/>
          <p:nvPr>
            <p:ph idx="12" type="sldNum"/>
          </p:nvPr>
        </p:nvSpPr>
        <p:spPr>
          <a:xfrm>
            <a:off x="80284" y="6301715"/>
            <a:ext cx="784709" cy="506141"/>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Clr>
                <a:srgbClr val="0067A2"/>
              </a:buClr>
              <a:buSzPts val="1200"/>
              <a:buFont typeface="Calibri"/>
              <a:buNone/>
              <a:defRPr b="1" i="0" sz="1200" u="none" cap="none" strike="noStrike">
                <a:solidFill>
                  <a:srgbClr val="0067A2"/>
                </a:solidFill>
                <a:latin typeface="Calibri"/>
                <a:ea typeface="Calibri"/>
                <a:cs typeface="Calibri"/>
                <a:sym typeface="Calibri"/>
              </a:defRPr>
            </a:lvl1pPr>
            <a:lvl2pPr indent="0" lvl="1" marL="0" marR="0" algn="l">
              <a:spcBef>
                <a:spcPts val="0"/>
              </a:spcBef>
              <a:spcAft>
                <a:spcPts val="0"/>
              </a:spcAft>
              <a:buClr>
                <a:srgbClr val="0067A2"/>
              </a:buClr>
              <a:buSzPts val="1200"/>
              <a:buFont typeface="Calibri"/>
              <a:buNone/>
              <a:defRPr b="1" i="0" sz="1200" u="none" cap="none" strike="noStrike">
                <a:solidFill>
                  <a:srgbClr val="0067A2"/>
                </a:solidFill>
                <a:latin typeface="Calibri"/>
                <a:ea typeface="Calibri"/>
                <a:cs typeface="Calibri"/>
                <a:sym typeface="Calibri"/>
              </a:defRPr>
            </a:lvl2pPr>
            <a:lvl3pPr indent="0" lvl="2" marL="0" marR="0" algn="l">
              <a:spcBef>
                <a:spcPts val="0"/>
              </a:spcBef>
              <a:spcAft>
                <a:spcPts val="0"/>
              </a:spcAft>
              <a:buClr>
                <a:srgbClr val="0067A2"/>
              </a:buClr>
              <a:buSzPts val="1200"/>
              <a:buFont typeface="Calibri"/>
              <a:buNone/>
              <a:defRPr b="1" i="0" sz="1200" u="none" cap="none" strike="noStrike">
                <a:solidFill>
                  <a:srgbClr val="0067A2"/>
                </a:solidFill>
                <a:latin typeface="Calibri"/>
                <a:ea typeface="Calibri"/>
                <a:cs typeface="Calibri"/>
                <a:sym typeface="Calibri"/>
              </a:defRPr>
            </a:lvl3pPr>
            <a:lvl4pPr indent="0" lvl="3" marL="0" marR="0" algn="l">
              <a:spcBef>
                <a:spcPts val="0"/>
              </a:spcBef>
              <a:spcAft>
                <a:spcPts val="0"/>
              </a:spcAft>
              <a:buClr>
                <a:srgbClr val="0067A2"/>
              </a:buClr>
              <a:buSzPts val="1200"/>
              <a:buFont typeface="Calibri"/>
              <a:buNone/>
              <a:defRPr b="1" i="0" sz="1200" u="none" cap="none" strike="noStrike">
                <a:solidFill>
                  <a:srgbClr val="0067A2"/>
                </a:solidFill>
                <a:latin typeface="Calibri"/>
                <a:ea typeface="Calibri"/>
                <a:cs typeface="Calibri"/>
                <a:sym typeface="Calibri"/>
              </a:defRPr>
            </a:lvl4pPr>
            <a:lvl5pPr indent="0" lvl="4" marL="0" marR="0" algn="l">
              <a:spcBef>
                <a:spcPts val="0"/>
              </a:spcBef>
              <a:spcAft>
                <a:spcPts val="0"/>
              </a:spcAft>
              <a:buClr>
                <a:srgbClr val="0067A2"/>
              </a:buClr>
              <a:buSzPts val="1200"/>
              <a:buFont typeface="Calibri"/>
              <a:buNone/>
              <a:defRPr b="1" i="0" sz="1200" u="none" cap="none" strike="noStrike">
                <a:solidFill>
                  <a:srgbClr val="0067A2"/>
                </a:solidFill>
                <a:latin typeface="Calibri"/>
                <a:ea typeface="Calibri"/>
                <a:cs typeface="Calibri"/>
                <a:sym typeface="Calibri"/>
              </a:defRPr>
            </a:lvl5pPr>
            <a:lvl6pPr indent="0" lvl="5" marL="0" marR="0" algn="l">
              <a:spcBef>
                <a:spcPts val="0"/>
              </a:spcBef>
              <a:spcAft>
                <a:spcPts val="0"/>
              </a:spcAft>
              <a:buClr>
                <a:srgbClr val="0067A2"/>
              </a:buClr>
              <a:buSzPts val="1200"/>
              <a:buFont typeface="Calibri"/>
              <a:buNone/>
              <a:defRPr b="1" i="0" sz="1200" u="none" cap="none" strike="noStrike">
                <a:solidFill>
                  <a:srgbClr val="0067A2"/>
                </a:solidFill>
                <a:latin typeface="Calibri"/>
                <a:ea typeface="Calibri"/>
                <a:cs typeface="Calibri"/>
                <a:sym typeface="Calibri"/>
              </a:defRPr>
            </a:lvl6pPr>
            <a:lvl7pPr indent="0" lvl="6" marL="0" marR="0" algn="l">
              <a:spcBef>
                <a:spcPts val="0"/>
              </a:spcBef>
              <a:spcAft>
                <a:spcPts val="0"/>
              </a:spcAft>
              <a:buClr>
                <a:srgbClr val="0067A2"/>
              </a:buClr>
              <a:buSzPts val="1200"/>
              <a:buFont typeface="Calibri"/>
              <a:buNone/>
              <a:defRPr b="1" i="0" sz="1200" u="none" cap="none" strike="noStrike">
                <a:solidFill>
                  <a:srgbClr val="0067A2"/>
                </a:solidFill>
                <a:latin typeface="Calibri"/>
                <a:ea typeface="Calibri"/>
                <a:cs typeface="Calibri"/>
                <a:sym typeface="Calibri"/>
              </a:defRPr>
            </a:lvl7pPr>
            <a:lvl8pPr indent="0" lvl="7" marL="0" marR="0" algn="l">
              <a:spcBef>
                <a:spcPts val="0"/>
              </a:spcBef>
              <a:spcAft>
                <a:spcPts val="0"/>
              </a:spcAft>
              <a:buClr>
                <a:srgbClr val="0067A2"/>
              </a:buClr>
              <a:buSzPts val="1200"/>
              <a:buFont typeface="Calibri"/>
              <a:buNone/>
              <a:defRPr b="1" i="0" sz="1200" u="none" cap="none" strike="noStrike">
                <a:solidFill>
                  <a:srgbClr val="0067A2"/>
                </a:solidFill>
                <a:latin typeface="Calibri"/>
                <a:ea typeface="Calibri"/>
                <a:cs typeface="Calibri"/>
                <a:sym typeface="Calibri"/>
              </a:defRPr>
            </a:lvl8pPr>
            <a:lvl9pPr indent="0" lvl="8" marL="0" marR="0" algn="l">
              <a:spcBef>
                <a:spcPts val="0"/>
              </a:spcBef>
              <a:spcAft>
                <a:spcPts val="0"/>
              </a:spcAft>
              <a:buClr>
                <a:srgbClr val="0067A2"/>
              </a:buClr>
              <a:buSzPts val="1200"/>
              <a:buFont typeface="Calibri"/>
              <a:buNone/>
              <a:defRPr b="1" i="0" sz="1200" u="none" cap="none" strike="noStrike">
                <a:solidFill>
                  <a:srgbClr val="0067A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95" name="Google Shape;195;p27"/>
          <p:cNvPicPr preferRelativeResize="0"/>
          <p:nvPr/>
        </p:nvPicPr>
        <p:blipFill rotWithShape="1">
          <a:blip r:embed="rId3">
            <a:alphaModFix/>
          </a:blip>
          <a:srcRect b="0" l="0" r="0" t="0"/>
          <a:stretch/>
        </p:blipFill>
        <p:spPr>
          <a:xfrm>
            <a:off x="2490311" y="6141216"/>
            <a:ext cx="2813540" cy="716784"/>
          </a:xfrm>
          <a:prstGeom prst="rect">
            <a:avLst/>
          </a:prstGeom>
          <a:noFill/>
          <a:ln>
            <a:noFill/>
          </a:ln>
        </p:spPr>
      </p:pic>
      <p:pic>
        <p:nvPicPr>
          <p:cNvPr id="196" name="Google Shape;196;p27"/>
          <p:cNvPicPr preferRelativeResize="0"/>
          <p:nvPr/>
        </p:nvPicPr>
        <p:blipFill rotWithShape="1">
          <a:blip r:embed="rId4">
            <a:alphaModFix/>
          </a:blip>
          <a:srcRect b="0" l="0" r="0" t="0"/>
          <a:stretch/>
        </p:blipFill>
        <p:spPr>
          <a:xfrm>
            <a:off x="10241281" y="6320002"/>
            <a:ext cx="1632740" cy="357570"/>
          </a:xfrm>
          <a:prstGeom prst="rect">
            <a:avLst/>
          </a:prstGeom>
          <a:noFill/>
          <a:ln>
            <a:noFill/>
          </a:ln>
        </p:spPr>
      </p:pic>
      <p:sp>
        <p:nvSpPr>
          <p:cNvPr id="197" name="Google Shape;197;p27"/>
          <p:cNvSpPr txBox="1"/>
          <p:nvPr>
            <p:ph idx="1" type="body"/>
          </p:nvPr>
        </p:nvSpPr>
        <p:spPr>
          <a:xfrm>
            <a:off x="849081" y="634300"/>
            <a:ext cx="11024940" cy="124418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200"/>
              <a:buNone/>
              <a:defRPr b="1">
                <a:solidFill>
                  <a:srgbClr val="0067A2"/>
                </a:solidFill>
                <a:latin typeface="Verdana"/>
                <a:ea typeface="Verdana"/>
                <a:cs typeface="Verdana"/>
                <a:sym typeface="Verdana"/>
              </a:defRPr>
            </a:lvl1pPr>
            <a:lvl2pPr indent="-342900" lvl="1" marL="914400" algn="l">
              <a:lnSpc>
                <a:spcPct val="90000"/>
              </a:lnSpc>
              <a:spcBef>
                <a:spcPts val="500"/>
              </a:spcBef>
              <a:spcAft>
                <a:spcPts val="0"/>
              </a:spcAft>
              <a:buSzPts val="1800"/>
              <a:buChar char="-"/>
              <a:defRPr b="1">
                <a:solidFill>
                  <a:srgbClr val="0067A2"/>
                </a:solidFill>
                <a:latin typeface="Verdana"/>
                <a:ea typeface="Verdana"/>
                <a:cs typeface="Verdana"/>
                <a:sym typeface="Verdana"/>
              </a:defRPr>
            </a:lvl2pPr>
            <a:lvl3pPr indent="-342900" lvl="2" marL="1371600" algn="l">
              <a:lnSpc>
                <a:spcPct val="90000"/>
              </a:lnSpc>
              <a:spcBef>
                <a:spcPts val="500"/>
              </a:spcBef>
              <a:spcAft>
                <a:spcPts val="0"/>
              </a:spcAft>
              <a:buSzPts val="1800"/>
              <a:buChar char="•"/>
              <a:defRPr b="1">
                <a:solidFill>
                  <a:srgbClr val="0067A2"/>
                </a:solidFill>
                <a:latin typeface="Verdana"/>
                <a:ea typeface="Verdana"/>
                <a:cs typeface="Verdana"/>
                <a:sym typeface="Verdana"/>
              </a:defRPr>
            </a:lvl3pPr>
            <a:lvl4pPr indent="-342900" lvl="3" marL="1828800" algn="l">
              <a:lnSpc>
                <a:spcPct val="90000"/>
              </a:lnSpc>
              <a:spcBef>
                <a:spcPts val="500"/>
              </a:spcBef>
              <a:spcAft>
                <a:spcPts val="0"/>
              </a:spcAft>
              <a:buSzPts val="1800"/>
              <a:buChar char="▪"/>
              <a:defRPr b="1">
                <a:solidFill>
                  <a:srgbClr val="0067A2"/>
                </a:solidFill>
                <a:latin typeface="Verdana"/>
                <a:ea typeface="Verdana"/>
                <a:cs typeface="Verdana"/>
                <a:sym typeface="Verdana"/>
              </a:defRPr>
            </a:lvl4pPr>
            <a:lvl5pPr indent="-342900" lvl="4" marL="2286000" algn="l">
              <a:lnSpc>
                <a:spcPct val="90000"/>
              </a:lnSpc>
              <a:spcBef>
                <a:spcPts val="500"/>
              </a:spcBef>
              <a:spcAft>
                <a:spcPts val="0"/>
              </a:spcAft>
              <a:buSzPts val="1800"/>
              <a:buChar char="o"/>
              <a:defRPr b="1">
                <a:solidFill>
                  <a:srgbClr val="0067A2"/>
                </a:solidFill>
                <a:latin typeface="Verdana"/>
                <a:ea typeface="Verdana"/>
                <a:cs typeface="Verdana"/>
                <a:sym typeface="Verdan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27"/>
          <p:cNvSpPr txBox="1"/>
          <p:nvPr>
            <p:ph idx="2" type="body"/>
          </p:nvPr>
        </p:nvSpPr>
        <p:spPr>
          <a:xfrm>
            <a:off x="849081" y="2580209"/>
            <a:ext cx="11024940" cy="2896699"/>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1000"/>
              </a:spcBef>
              <a:spcAft>
                <a:spcPts val="0"/>
              </a:spcAft>
              <a:buClr>
                <a:srgbClr val="0067A2"/>
              </a:buClr>
              <a:buSzPts val="2100"/>
              <a:buFont typeface="Arial"/>
              <a:buChar char="•"/>
              <a:defRPr b="0" sz="1400">
                <a:solidFill>
                  <a:schemeClr val="dk1"/>
                </a:solidFill>
                <a:latin typeface="Verdana"/>
                <a:ea typeface="Verdana"/>
                <a:cs typeface="Verdana"/>
                <a:sym typeface="Verdana"/>
              </a:defRPr>
            </a:lvl1pPr>
            <a:lvl2pPr indent="-342900" lvl="1" marL="914400" algn="l">
              <a:lnSpc>
                <a:spcPct val="90000"/>
              </a:lnSpc>
              <a:spcBef>
                <a:spcPts val="500"/>
              </a:spcBef>
              <a:spcAft>
                <a:spcPts val="0"/>
              </a:spcAft>
              <a:buSzPts val="1800"/>
              <a:buChar char="-"/>
              <a:defRPr b="1">
                <a:solidFill>
                  <a:srgbClr val="0067A2"/>
                </a:solidFill>
                <a:latin typeface="Verdana"/>
                <a:ea typeface="Verdana"/>
                <a:cs typeface="Verdana"/>
                <a:sym typeface="Verdana"/>
              </a:defRPr>
            </a:lvl2pPr>
            <a:lvl3pPr indent="-342900" lvl="2" marL="1371600" algn="l">
              <a:lnSpc>
                <a:spcPct val="90000"/>
              </a:lnSpc>
              <a:spcBef>
                <a:spcPts val="500"/>
              </a:spcBef>
              <a:spcAft>
                <a:spcPts val="0"/>
              </a:spcAft>
              <a:buSzPts val="1800"/>
              <a:buChar char="•"/>
              <a:defRPr b="1">
                <a:solidFill>
                  <a:srgbClr val="0067A2"/>
                </a:solidFill>
                <a:latin typeface="Verdana"/>
                <a:ea typeface="Verdana"/>
                <a:cs typeface="Verdana"/>
                <a:sym typeface="Verdana"/>
              </a:defRPr>
            </a:lvl3pPr>
            <a:lvl4pPr indent="-342900" lvl="3" marL="1828800" algn="l">
              <a:lnSpc>
                <a:spcPct val="90000"/>
              </a:lnSpc>
              <a:spcBef>
                <a:spcPts val="500"/>
              </a:spcBef>
              <a:spcAft>
                <a:spcPts val="0"/>
              </a:spcAft>
              <a:buSzPts val="1800"/>
              <a:buChar char="▪"/>
              <a:defRPr b="1">
                <a:solidFill>
                  <a:srgbClr val="0067A2"/>
                </a:solidFill>
                <a:latin typeface="Verdana"/>
                <a:ea typeface="Verdana"/>
                <a:cs typeface="Verdana"/>
                <a:sym typeface="Verdana"/>
              </a:defRPr>
            </a:lvl4pPr>
            <a:lvl5pPr indent="-342900" lvl="4" marL="2286000" algn="l">
              <a:lnSpc>
                <a:spcPct val="90000"/>
              </a:lnSpc>
              <a:spcBef>
                <a:spcPts val="500"/>
              </a:spcBef>
              <a:spcAft>
                <a:spcPts val="0"/>
              </a:spcAft>
              <a:buSzPts val="1800"/>
              <a:buChar char="o"/>
              <a:defRPr b="1">
                <a:solidFill>
                  <a:srgbClr val="0067A2"/>
                </a:solidFill>
                <a:latin typeface="Verdana"/>
                <a:ea typeface="Verdana"/>
                <a:cs typeface="Verdana"/>
                <a:sym typeface="Verdan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p27"/>
          <p:cNvSpPr txBox="1"/>
          <p:nvPr>
            <p:ph idx="3" type="body"/>
          </p:nvPr>
        </p:nvSpPr>
        <p:spPr>
          <a:xfrm>
            <a:off x="849081" y="2021701"/>
            <a:ext cx="11024940" cy="42169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67A2"/>
              </a:buClr>
              <a:buSzPts val="1400"/>
              <a:buFont typeface="Arial"/>
              <a:buNone/>
              <a:defRPr b="0" sz="1400">
                <a:solidFill>
                  <a:schemeClr val="dk1"/>
                </a:solidFill>
                <a:latin typeface="Verdana"/>
                <a:ea typeface="Verdana"/>
                <a:cs typeface="Verdana"/>
                <a:sym typeface="Verdana"/>
              </a:defRPr>
            </a:lvl1pPr>
            <a:lvl2pPr indent="-342900" lvl="1" marL="914400" algn="l">
              <a:lnSpc>
                <a:spcPct val="90000"/>
              </a:lnSpc>
              <a:spcBef>
                <a:spcPts val="500"/>
              </a:spcBef>
              <a:spcAft>
                <a:spcPts val="0"/>
              </a:spcAft>
              <a:buSzPts val="1800"/>
              <a:buChar char="-"/>
              <a:defRPr b="1">
                <a:solidFill>
                  <a:srgbClr val="0067A2"/>
                </a:solidFill>
                <a:latin typeface="Verdana"/>
                <a:ea typeface="Verdana"/>
                <a:cs typeface="Verdana"/>
                <a:sym typeface="Verdana"/>
              </a:defRPr>
            </a:lvl2pPr>
            <a:lvl3pPr indent="-342900" lvl="2" marL="1371600" algn="l">
              <a:lnSpc>
                <a:spcPct val="90000"/>
              </a:lnSpc>
              <a:spcBef>
                <a:spcPts val="500"/>
              </a:spcBef>
              <a:spcAft>
                <a:spcPts val="0"/>
              </a:spcAft>
              <a:buSzPts val="1800"/>
              <a:buChar char="•"/>
              <a:defRPr b="1">
                <a:solidFill>
                  <a:srgbClr val="0067A2"/>
                </a:solidFill>
                <a:latin typeface="Verdana"/>
                <a:ea typeface="Verdana"/>
                <a:cs typeface="Verdana"/>
                <a:sym typeface="Verdana"/>
              </a:defRPr>
            </a:lvl3pPr>
            <a:lvl4pPr indent="-342900" lvl="3" marL="1828800" algn="l">
              <a:lnSpc>
                <a:spcPct val="90000"/>
              </a:lnSpc>
              <a:spcBef>
                <a:spcPts val="500"/>
              </a:spcBef>
              <a:spcAft>
                <a:spcPts val="0"/>
              </a:spcAft>
              <a:buSzPts val="1800"/>
              <a:buChar char="▪"/>
              <a:defRPr b="1">
                <a:solidFill>
                  <a:srgbClr val="0067A2"/>
                </a:solidFill>
                <a:latin typeface="Verdana"/>
                <a:ea typeface="Verdana"/>
                <a:cs typeface="Verdana"/>
                <a:sym typeface="Verdana"/>
              </a:defRPr>
            </a:lvl4pPr>
            <a:lvl5pPr indent="-342900" lvl="4" marL="2286000" algn="l">
              <a:lnSpc>
                <a:spcPct val="90000"/>
              </a:lnSpc>
              <a:spcBef>
                <a:spcPts val="500"/>
              </a:spcBef>
              <a:spcAft>
                <a:spcPts val="0"/>
              </a:spcAft>
              <a:buSzPts val="1800"/>
              <a:buChar char="o"/>
              <a:defRPr b="1">
                <a:solidFill>
                  <a:srgbClr val="0067A2"/>
                </a:solidFill>
                <a:latin typeface="Verdana"/>
                <a:ea typeface="Verdana"/>
                <a:cs typeface="Verdana"/>
                <a:sym typeface="Verdan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6" name="Shape 26"/>
        <p:cNvGrpSpPr/>
        <p:nvPr/>
      </p:nvGrpSpPr>
      <p:grpSpPr>
        <a:xfrm>
          <a:off x="0" y="0"/>
          <a:ext cx="0" cy="0"/>
          <a:chOff x="0" y="0"/>
          <a:chExt cx="0" cy="0"/>
        </a:xfrm>
      </p:grpSpPr>
      <p:sp>
        <p:nvSpPr>
          <p:cNvPr id="27" name="Google Shape;27;p6"/>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
          <p:cNvSpPr txBox="1"/>
          <p:nvPr>
            <p:ph idx="1" type="body"/>
          </p:nvPr>
        </p:nvSpPr>
        <p:spPr>
          <a:xfrm>
            <a:off x="838200" y="1428825"/>
            <a:ext cx="10515600" cy="4351339"/>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000"/>
              </a:spcBef>
              <a:spcAft>
                <a:spcPts val="0"/>
              </a:spcAft>
              <a:buSzPts val="2200"/>
              <a:buFont typeface="Calibri"/>
              <a:buChar char="•"/>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30" name="Google Shape;30;p6"/>
          <p:cNvSpPr txBox="1"/>
          <p:nvPr>
            <p:ph idx="12" type="sldNum"/>
          </p:nvPr>
        </p:nvSpPr>
        <p:spPr>
          <a:xfrm>
            <a:off x="513762" y="6205392"/>
            <a:ext cx="648879"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1pPr>
            <a:lvl2pPr indent="0" lvl="1"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2pPr>
            <a:lvl3pPr indent="0" lvl="2"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3pPr>
            <a:lvl4pPr indent="0" lvl="3"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4pPr>
            <a:lvl5pPr indent="0" lvl="4"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5pPr>
            <a:lvl6pPr indent="0" lvl="5"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6pPr>
            <a:lvl7pPr indent="0" lvl="6"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7pPr>
            <a:lvl8pPr indent="0" lvl="7"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8pPr>
            <a:lvl9pPr indent="0" lvl="8"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Slide Opt 1">
  <p:cSld name="Presentation Title Slide Opt 1">
    <p:spTree>
      <p:nvGrpSpPr>
        <p:cNvPr id="31" name="Shape 31"/>
        <p:cNvGrpSpPr/>
        <p:nvPr/>
      </p:nvGrpSpPr>
      <p:grpSpPr>
        <a:xfrm>
          <a:off x="0" y="0"/>
          <a:ext cx="0" cy="0"/>
          <a:chOff x="0" y="0"/>
          <a:chExt cx="0" cy="0"/>
        </a:xfrm>
      </p:grpSpPr>
      <p:pic>
        <p:nvPicPr>
          <p:cNvPr id="32" name="Google Shape;32;p7"/>
          <p:cNvPicPr preferRelativeResize="0"/>
          <p:nvPr/>
        </p:nvPicPr>
        <p:blipFill rotWithShape="1">
          <a:blip r:embed="rId2">
            <a:alphaModFix/>
          </a:blip>
          <a:srcRect b="0" l="0" r="0" t="0"/>
          <a:stretch/>
        </p:blipFill>
        <p:spPr>
          <a:xfrm>
            <a:off x="-31667" y="0"/>
            <a:ext cx="12223667" cy="6858000"/>
          </a:xfrm>
          <a:prstGeom prst="rect">
            <a:avLst/>
          </a:prstGeom>
          <a:noFill/>
          <a:ln>
            <a:noFill/>
          </a:ln>
        </p:spPr>
      </p:pic>
      <p:sp>
        <p:nvSpPr>
          <p:cNvPr id="33" name="Google Shape;33;p7"/>
          <p:cNvSpPr txBox="1"/>
          <p:nvPr>
            <p:ph type="ctrTitle"/>
          </p:nvPr>
        </p:nvSpPr>
        <p:spPr>
          <a:xfrm>
            <a:off x="914400" y="4184081"/>
            <a:ext cx="10363200" cy="6973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66A1"/>
              </a:buClr>
              <a:buSzPts val="4400"/>
              <a:buFont typeface="Calibri"/>
              <a:buNone/>
              <a:defRPr i="0" sz="4400">
                <a:solidFill>
                  <a:srgbClr val="0066A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7"/>
          <p:cNvSpPr txBox="1"/>
          <p:nvPr>
            <p:ph idx="1" type="subTitle"/>
          </p:nvPr>
        </p:nvSpPr>
        <p:spPr>
          <a:xfrm>
            <a:off x="914400" y="4973467"/>
            <a:ext cx="10363200" cy="127574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800"/>
              <a:buNone/>
              <a:defRPr b="1" i="1" sz="2800">
                <a:solidFill>
                  <a:srgbClr val="7F7F7F"/>
                </a:solidFill>
                <a:latin typeface="Calibri"/>
                <a:ea typeface="Calibri"/>
                <a:cs typeface="Calibri"/>
                <a:sym typeface="Calibri"/>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7"/>
          <p:cNvSpPr txBox="1"/>
          <p:nvPr>
            <p:ph idx="12" type="sldNum"/>
          </p:nvPr>
        </p:nvSpPr>
        <p:spPr>
          <a:xfrm>
            <a:off x="513762" y="6205392"/>
            <a:ext cx="648879"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1pPr>
            <a:lvl2pPr indent="0" lvl="1"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2pPr>
            <a:lvl3pPr indent="0" lvl="2"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3pPr>
            <a:lvl4pPr indent="0" lvl="3"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4pPr>
            <a:lvl5pPr indent="0" lvl="4"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5pPr>
            <a:lvl6pPr indent="0" lvl="5"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6pPr>
            <a:lvl7pPr indent="0" lvl="6"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7pPr>
            <a:lvl8pPr indent="0" lvl="7"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8pPr>
            <a:lvl9pPr indent="0" lvl="8"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36" name="Google Shape;36;p7"/>
          <p:cNvPicPr preferRelativeResize="0"/>
          <p:nvPr/>
        </p:nvPicPr>
        <p:blipFill rotWithShape="1">
          <a:blip r:embed="rId3">
            <a:alphaModFix/>
          </a:blip>
          <a:srcRect b="0" l="1496" r="0" t="9657"/>
          <a:stretch/>
        </p:blipFill>
        <p:spPr>
          <a:xfrm flipH="1" rot="10800000">
            <a:off x="0" y="6003833"/>
            <a:ext cx="12192000" cy="854167"/>
          </a:xfrm>
          <a:prstGeom prst="rect">
            <a:avLst/>
          </a:prstGeom>
          <a:noFill/>
          <a:ln>
            <a:noFill/>
          </a:ln>
        </p:spPr>
      </p:pic>
      <p:pic>
        <p:nvPicPr>
          <p:cNvPr id="37" name="Google Shape;37;p7"/>
          <p:cNvPicPr preferRelativeResize="0"/>
          <p:nvPr/>
        </p:nvPicPr>
        <p:blipFill rotWithShape="1">
          <a:blip r:embed="rId3">
            <a:alphaModFix/>
          </a:blip>
          <a:srcRect b="0" l="1496" r="0" t="9657"/>
          <a:stretch/>
        </p:blipFill>
        <p:spPr>
          <a:xfrm flipH="1">
            <a:off x="0" y="-27990"/>
            <a:ext cx="12192000" cy="854167"/>
          </a:xfrm>
          <a:prstGeom prst="rect">
            <a:avLst/>
          </a:prstGeom>
          <a:noFill/>
          <a:ln>
            <a:noFill/>
          </a:ln>
        </p:spPr>
      </p:pic>
      <p:pic>
        <p:nvPicPr>
          <p:cNvPr id="38" name="Google Shape;38;p7"/>
          <p:cNvPicPr preferRelativeResize="0"/>
          <p:nvPr/>
        </p:nvPicPr>
        <p:blipFill rotWithShape="1">
          <a:blip r:embed="rId4">
            <a:alphaModFix/>
          </a:blip>
          <a:srcRect b="0" l="0" r="0" t="0"/>
          <a:stretch/>
        </p:blipFill>
        <p:spPr>
          <a:xfrm>
            <a:off x="10151948" y="5690007"/>
            <a:ext cx="1620953" cy="473319"/>
          </a:xfrm>
          <a:prstGeom prst="rect">
            <a:avLst/>
          </a:prstGeom>
          <a:noFill/>
          <a:ln>
            <a:noFill/>
          </a:ln>
        </p:spPr>
      </p:pic>
      <p:pic>
        <p:nvPicPr>
          <p:cNvPr id="39" name="Google Shape;39;p7"/>
          <p:cNvPicPr preferRelativeResize="0"/>
          <p:nvPr/>
        </p:nvPicPr>
        <p:blipFill rotWithShape="1">
          <a:blip r:embed="rId5">
            <a:alphaModFix/>
          </a:blip>
          <a:srcRect b="0" l="0" r="0" t="0"/>
          <a:stretch/>
        </p:blipFill>
        <p:spPr>
          <a:xfrm>
            <a:off x="-12192" y="826176"/>
            <a:ext cx="1942592" cy="3218688"/>
          </a:xfrm>
          <a:prstGeom prst="rect">
            <a:avLst/>
          </a:prstGeom>
          <a:noFill/>
          <a:ln>
            <a:noFill/>
          </a:ln>
        </p:spPr>
      </p:pic>
      <p:pic>
        <p:nvPicPr>
          <p:cNvPr id="40" name="Google Shape;40;p7"/>
          <p:cNvPicPr preferRelativeResize="0"/>
          <p:nvPr/>
        </p:nvPicPr>
        <p:blipFill rotWithShape="1">
          <a:blip r:embed="rId6">
            <a:alphaModFix/>
          </a:blip>
          <a:srcRect b="0" l="0" r="0" t="0"/>
          <a:stretch/>
        </p:blipFill>
        <p:spPr>
          <a:xfrm>
            <a:off x="1958755" y="826176"/>
            <a:ext cx="2592832" cy="3218688"/>
          </a:xfrm>
          <a:prstGeom prst="rect">
            <a:avLst/>
          </a:prstGeom>
          <a:noFill/>
          <a:ln>
            <a:noFill/>
          </a:ln>
        </p:spPr>
      </p:pic>
      <p:pic>
        <p:nvPicPr>
          <p:cNvPr id="41" name="Google Shape;41;p7"/>
          <p:cNvPicPr preferRelativeResize="0"/>
          <p:nvPr/>
        </p:nvPicPr>
        <p:blipFill rotWithShape="1">
          <a:blip r:embed="rId7">
            <a:alphaModFix/>
          </a:blip>
          <a:srcRect b="0" l="0" r="0" t="0"/>
          <a:stretch/>
        </p:blipFill>
        <p:spPr>
          <a:xfrm>
            <a:off x="4549508" y="826176"/>
            <a:ext cx="3153664" cy="3218688"/>
          </a:xfrm>
          <a:prstGeom prst="rect">
            <a:avLst/>
          </a:prstGeom>
          <a:noFill/>
          <a:ln>
            <a:noFill/>
          </a:ln>
        </p:spPr>
      </p:pic>
      <p:pic>
        <p:nvPicPr>
          <p:cNvPr id="42" name="Google Shape;42;p7"/>
          <p:cNvPicPr preferRelativeResize="0"/>
          <p:nvPr/>
        </p:nvPicPr>
        <p:blipFill rotWithShape="1">
          <a:blip r:embed="rId8">
            <a:alphaModFix/>
          </a:blip>
          <a:srcRect b="0" l="0" r="0" t="0"/>
          <a:stretch/>
        </p:blipFill>
        <p:spPr>
          <a:xfrm>
            <a:off x="7688995" y="826176"/>
            <a:ext cx="2609088" cy="3218688"/>
          </a:xfrm>
          <a:prstGeom prst="rect">
            <a:avLst/>
          </a:prstGeom>
          <a:noFill/>
          <a:ln>
            <a:noFill/>
          </a:ln>
        </p:spPr>
      </p:pic>
      <p:pic>
        <p:nvPicPr>
          <p:cNvPr id="43" name="Google Shape;43;p7"/>
          <p:cNvPicPr preferRelativeResize="0"/>
          <p:nvPr/>
        </p:nvPicPr>
        <p:blipFill rotWithShape="1">
          <a:blip r:embed="rId9">
            <a:alphaModFix/>
          </a:blip>
          <a:srcRect b="0" l="0" r="0" t="0"/>
          <a:stretch/>
        </p:blipFill>
        <p:spPr>
          <a:xfrm>
            <a:off x="10295888" y="826176"/>
            <a:ext cx="1999488" cy="321868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Slide Opt 1 Editable">
  <p:cSld name="Presentation Title Slide Opt 1 Editable">
    <p:spTree>
      <p:nvGrpSpPr>
        <p:cNvPr id="44" name="Shape 44"/>
        <p:cNvGrpSpPr/>
        <p:nvPr/>
      </p:nvGrpSpPr>
      <p:grpSpPr>
        <a:xfrm>
          <a:off x="0" y="0"/>
          <a:ext cx="0" cy="0"/>
          <a:chOff x="0" y="0"/>
          <a:chExt cx="0" cy="0"/>
        </a:xfrm>
      </p:grpSpPr>
      <p:pic>
        <p:nvPicPr>
          <p:cNvPr id="45" name="Google Shape;45;p8"/>
          <p:cNvPicPr preferRelativeResize="0"/>
          <p:nvPr/>
        </p:nvPicPr>
        <p:blipFill rotWithShape="1">
          <a:blip r:embed="rId2">
            <a:alphaModFix/>
          </a:blip>
          <a:srcRect b="0" l="0" r="0" t="0"/>
          <a:stretch/>
        </p:blipFill>
        <p:spPr>
          <a:xfrm>
            <a:off x="-31667" y="0"/>
            <a:ext cx="12223667" cy="6858000"/>
          </a:xfrm>
          <a:prstGeom prst="rect">
            <a:avLst/>
          </a:prstGeom>
          <a:noFill/>
          <a:ln>
            <a:noFill/>
          </a:ln>
        </p:spPr>
      </p:pic>
      <p:sp>
        <p:nvSpPr>
          <p:cNvPr id="46" name="Google Shape;46;p8"/>
          <p:cNvSpPr txBox="1"/>
          <p:nvPr>
            <p:ph idx="12" type="sldNum"/>
          </p:nvPr>
        </p:nvSpPr>
        <p:spPr>
          <a:xfrm>
            <a:off x="513762" y="6205392"/>
            <a:ext cx="648879"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1pPr>
            <a:lvl2pPr indent="0" lvl="1"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2pPr>
            <a:lvl3pPr indent="0" lvl="2"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3pPr>
            <a:lvl4pPr indent="0" lvl="3"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4pPr>
            <a:lvl5pPr indent="0" lvl="4"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5pPr>
            <a:lvl6pPr indent="0" lvl="5"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6pPr>
            <a:lvl7pPr indent="0" lvl="6"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7pPr>
            <a:lvl8pPr indent="0" lvl="7"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8pPr>
            <a:lvl9pPr indent="0" lvl="8"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47" name="Google Shape;47;p8"/>
          <p:cNvPicPr preferRelativeResize="0"/>
          <p:nvPr/>
        </p:nvPicPr>
        <p:blipFill rotWithShape="1">
          <a:blip r:embed="rId3">
            <a:alphaModFix/>
          </a:blip>
          <a:srcRect b="0" l="1496" r="0" t="9657"/>
          <a:stretch/>
        </p:blipFill>
        <p:spPr>
          <a:xfrm flipH="1" rot="10800000">
            <a:off x="0" y="6003833"/>
            <a:ext cx="12192000" cy="854167"/>
          </a:xfrm>
          <a:prstGeom prst="rect">
            <a:avLst/>
          </a:prstGeom>
          <a:noFill/>
          <a:ln>
            <a:noFill/>
          </a:ln>
        </p:spPr>
      </p:pic>
      <p:pic>
        <p:nvPicPr>
          <p:cNvPr id="48" name="Google Shape;48;p8"/>
          <p:cNvPicPr preferRelativeResize="0"/>
          <p:nvPr/>
        </p:nvPicPr>
        <p:blipFill rotWithShape="1">
          <a:blip r:embed="rId3">
            <a:alphaModFix/>
          </a:blip>
          <a:srcRect b="0" l="1496" r="0" t="9657"/>
          <a:stretch/>
        </p:blipFill>
        <p:spPr>
          <a:xfrm flipH="1">
            <a:off x="0" y="-27990"/>
            <a:ext cx="12192000" cy="854167"/>
          </a:xfrm>
          <a:prstGeom prst="rect">
            <a:avLst/>
          </a:prstGeom>
          <a:noFill/>
          <a:ln>
            <a:noFill/>
          </a:ln>
        </p:spPr>
      </p:pic>
      <p:pic>
        <p:nvPicPr>
          <p:cNvPr id="49" name="Google Shape;49;p8"/>
          <p:cNvPicPr preferRelativeResize="0"/>
          <p:nvPr/>
        </p:nvPicPr>
        <p:blipFill rotWithShape="1">
          <a:blip r:embed="rId4">
            <a:alphaModFix/>
          </a:blip>
          <a:srcRect b="0" l="0" r="0" t="0"/>
          <a:stretch/>
        </p:blipFill>
        <p:spPr>
          <a:xfrm>
            <a:off x="10151948" y="5690007"/>
            <a:ext cx="1620953" cy="473319"/>
          </a:xfrm>
          <a:prstGeom prst="rect">
            <a:avLst/>
          </a:prstGeom>
          <a:noFill/>
          <a:ln>
            <a:noFill/>
          </a:ln>
        </p:spPr>
      </p:pic>
      <p:sp>
        <p:nvSpPr>
          <p:cNvPr id="50" name="Google Shape;50;p8"/>
          <p:cNvSpPr/>
          <p:nvPr>
            <p:ph idx="2" type="pic"/>
          </p:nvPr>
        </p:nvSpPr>
        <p:spPr>
          <a:xfrm>
            <a:off x="0" y="870069"/>
            <a:ext cx="2438400" cy="2438400"/>
          </a:xfrm>
          <a:prstGeom prst="rect">
            <a:avLst/>
          </a:prstGeom>
          <a:noFill/>
          <a:ln>
            <a:noFill/>
          </a:ln>
        </p:spPr>
      </p:sp>
      <p:sp>
        <p:nvSpPr>
          <p:cNvPr id="51" name="Google Shape;51;p8"/>
          <p:cNvSpPr/>
          <p:nvPr>
            <p:ph idx="3" type="pic"/>
          </p:nvPr>
        </p:nvSpPr>
        <p:spPr>
          <a:xfrm>
            <a:off x="2438400" y="870069"/>
            <a:ext cx="2438400" cy="2438400"/>
          </a:xfrm>
          <a:prstGeom prst="rect">
            <a:avLst/>
          </a:prstGeom>
          <a:noFill/>
          <a:ln>
            <a:noFill/>
          </a:ln>
        </p:spPr>
      </p:sp>
      <p:sp>
        <p:nvSpPr>
          <p:cNvPr id="52" name="Google Shape;52;p8"/>
          <p:cNvSpPr/>
          <p:nvPr>
            <p:ph idx="4" type="pic"/>
          </p:nvPr>
        </p:nvSpPr>
        <p:spPr>
          <a:xfrm>
            <a:off x="4876800" y="870069"/>
            <a:ext cx="2438400" cy="2438400"/>
          </a:xfrm>
          <a:prstGeom prst="rect">
            <a:avLst/>
          </a:prstGeom>
          <a:noFill/>
          <a:ln>
            <a:noFill/>
          </a:ln>
        </p:spPr>
      </p:sp>
      <p:sp>
        <p:nvSpPr>
          <p:cNvPr id="53" name="Google Shape;53;p8"/>
          <p:cNvSpPr/>
          <p:nvPr>
            <p:ph idx="5" type="pic"/>
          </p:nvPr>
        </p:nvSpPr>
        <p:spPr>
          <a:xfrm>
            <a:off x="7315200" y="870069"/>
            <a:ext cx="2438400" cy="2438400"/>
          </a:xfrm>
          <a:prstGeom prst="rect">
            <a:avLst/>
          </a:prstGeom>
          <a:noFill/>
          <a:ln>
            <a:noFill/>
          </a:ln>
        </p:spPr>
      </p:sp>
      <p:sp>
        <p:nvSpPr>
          <p:cNvPr id="54" name="Google Shape;54;p8"/>
          <p:cNvSpPr/>
          <p:nvPr>
            <p:ph idx="6" type="pic"/>
          </p:nvPr>
        </p:nvSpPr>
        <p:spPr>
          <a:xfrm>
            <a:off x="9753600" y="870069"/>
            <a:ext cx="2438400" cy="2438400"/>
          </a:xfrm>
          <a:prstGeom prst="rect">
            <a:avLst/>
          </a:prstGeom>
          <a:noFill/>
          <a:ln>
            <a:noFill/>
          </a:ln>
        </p:spPr>
      </p:sp>
      <p:sp>
        <p:nvSpPr>
          <p:cNvPr id="55" name="Google Shape;55;p8"/>
          <p:cNvSpPr txBox="1"/>
          <p:nvPr>
            <p:ph type="ctrTitle"/>
          </p:nvPr>
        </p:nvSpPr>
        <p:spPr>
          <a:xfrm>
            <a:off x="914400" y="4184081"/>
            <a:ext cx="10363200" cy="6973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66A1"/>
              </a:buClr>
              <a:buSzPts val="4400"/>
              <a:buFont typeface="Calibri"/>
              <a:buNone/>
              <a:defRPr i="0" sz="4400">
                <a:solidFill>
                  <a:srgbClr val="0066A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 type="subTitle"/>
          </p:nvPr>
        </p:nvSpPr>
        <p:spPr>
          <a:xfrm>
            <a:off x="914400" y="4973467"/>
            <a:ext cx="10363200" cy="127574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800"/>
              <a:buNone/>
              <a:defRPr b="1" i="1" sz="2800">
                <a:solidFill>
                  <a:srgbClr val="7F7F7F"/>
                </a:solidFill>
                <a:latin typeface="Calibri"/>
                <a:ea typeface="Calibri"/>
                <a:cs typeface="Calibri"/>
                <a:sym typeface="Calibri"/>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Slide Opt 1 Tagline">
  <p:cSld name="Presentation Title Slide Opt 1 Tagline">
    <p:spTree>
      <p:nvGrpSpPr>
        <p:cNvPr id="57" name="Shape 57"/>
        <p:cNvGrpSpPr/>
        <p:nvPr/>
      </p:nvGrpSpPr>
      <p:grpSpPr>
        <a:xfrm>
          <a:off x="0" y="0"/>
          <a:ext cx="0" cy="0"/>
          <a:chOff x="0" y="0"/>
          <a:chExt cx="0" cy="0"/>
        </a:xfrm>
      </p:grpSpPr>
      <p:pic>
        <p:nvPicPr>
          <p:cNvPr id="58" name="Google Shape;58;p9"/>
          <p:cNvPicPr preferRelativeResize="0"/>
          <p:nvPr/>
        </p:nvPicPr>
        <p:blipFill rotWithShape="1">
          <a:blip r:embed="rId2">
            <a:alphaModFix/>
          </a:blip>
          <a:srcRect b="0" l="0" r="0" t="0"/>
          <a:stretch/>
        </p:blipFill>
        <p:spPr>
          <a:xfrm>
            <a:off x="-31667" y="0"/>
            <a:ext cx="12223667" cy="6858000"/>
          </a:xfrm>
          <a:prstGeom prst="rect">
            <a:avLst/>
          </a:prstGeom>
          <a:noFill/>
          <a:ln>
            <a:noFill/>
          </a:ln>
        </p:spPr>
      </p:pic>
      <p:sp>
        <p:nvSpPr>
          <p:cNvPr id="59" name="Google Shape;59;p9"/>
          <p:cNvSpPr txBox="1"/>
          <p:nvPr>
            <p:ph type="ctrTitle"/>
          </p:nvPr>
        </p:nvSpPr>
        <p:spPr>
          <a:xfrm>
            <a:off x="914400" y="4184081"/>
            <a:ext cx="10363200" cy="6973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66A1"/>
              </a:buClr>
              <a:buSzPts val="4400"/>
              <a:buFont typeface="Calibri"/>
              <a:buNone/>
              <a:defRPr i="0" sz="4400">
                <a:solidFill>
                  <a:srgbClr val="0066A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 type="subTitle"/>
          </p:nvPr>
        </p:nvSpPr>
        <p:spPr>
          <a:xfrm>
            <a:off x="914400" y="4973467"/>
            <a:ext cx="10363200" cy="127574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800"/>
              <a:buNone/>
              <a:defRPr b="1" i="1" sz="2800">
                <a:solidFill>
                  <a:srgbClr val="7F7F7F"/>
                </a:solidFill>
                <a:latin typeface="Calibri"/>
                <a:ea typeface="Calibri"/>
                <a:cs typeface="Calibri"/>
                <a:sym typeface="Calibri"/>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1" name="Google Shape;61;p9"/>
          <p:cNvSpPr txBox="1"/>
          <p:nvPr>
            <p:ph idx="12" type="sldNum"/>
          </p:nvPr>
        </p:nvSpPr>
        <p:spPr>
          <a:xfrm>
            <a:off x="513762" y="6205392"/>
            <a:ext cx="648879"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1pPr>
            <a:lvl2pPr indent="0" lvl="1"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2pPr>
            <a:lvl3pPr indent="0" lvl="2"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3pPr>
            <a:lvl4pPr indent="0" lvl="3"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4pPr>
            <a:lvl5pPr indent="0" lvl="4"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5pPr>
            <a:lvl6pPr indent="0" lvl="5"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6pPr>
            <a:lvl7pPr indent="0" lvl="6"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7pPr>
            <a:lvl8pPr indent="0" lvl="7"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8pPr>
            <a:lvl9pPr indent="0" lvl="8"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62" name="Google Shape;62;p9"/>
          <p:cNvPicPr preferRelativeResize="0"/>
          <p:nvPr/>
        </p:nvPicPr>
        <p:blipFill rotWithShape="1">
          <a:blip r:embed="rId3">
            <a:alphaModFix/>
          </a:blip>
          <a:srcRect b="0" l="1496" r="0" t="9657"/>
          <a:stretch/>
        </p:blipFill>
        <p:spPr>
          <a:xfrm flipH="1" rot="10800000">
            <a:off x="0" y="6003833"/>
            <a:ext cx="12192000" cy="854167"/>
          </a:xfrm>
          <a:prstGeom prst="rect">
            <a:avLst/>
          </a:prstGeom>
          <a:noFill/>
          <a:ln>
            <a:noFill/>
          </a:ln>
        </p:spPr>
      </p:pic>
      <p:pic>
        <p:nvPicPr>
          <p:cNvPr id="63" name="Google Shape;63;p9"/>
          <p:cNvPicPr preferRelativeResize="0"/>
          <p:nvPr/>
        </p:nvPicPr>
        <p:blipFill rotWithShape="1">
          <a:blip r:embed="rId3">
            <a:alphaModFix/>
          </a:blip>
          <a:srcRect b="0" l="1496" r="0" t="9657"/>
          <a:stretch/>
        </p:blipFill>
        <p:spPr>
          <a:xfrm flipH="1">
            <a:off x="0" y="-27990"/>
            <a:ext cx="12192000" cy="854167"/>
          </a:xfrm>
          <a:prstGeom prst="rect">
            <a:avLst/>
          </a:prstGeom>
          <a:noFill/>
          <a:ln>
            <a:noFill/>
          </a:ln>
        </p:spPr>
      </p:pic>
      <p:pic>
        <p:nvPicPr>
          <p:cNvPr id="64" name="Google Shape;64;p9"/>
          <p:cNvPicPr preferRelativeResize="0"/>
          <p:nvPr/>
        </p:nvPicPr>
        <p:blipFill rotWithShape="1">
          <a:blip r:embed="rId4">
            <a:alphaModFix/>
          </a:blip>
          <a:srcRect b="0" l="0" r="0" t="0"/>
          <a:stretch/>
        </p:blipFill>
        <p:spPr>
          <a:xfrm>
            <a:off x="-12192" y="826176"/>
            <a:ext cx="1942592" cy="3218688"/>
          </a:xfrm>
          <a:prstGeom prst="rect">
            <a:avLst/>
          </a:prstGeom>
          <a:noFill/>
          <a:ln>
            <a:noFill/>
          </a:ln>
        </p:spPr>
      </p:pic>
      <p:pic>
        <p:nvPicPr>
          <p:cNvPr id="65" name="Google Shape;65;p9"/>
          <p:cNvPicPr preferRelativeResize="0"/>
          <p:nvPr/>
        </p:nvPicPr>
        <p:blipFill rotWithShape="1">
          <a:blip r:embed="rId5">
            <a:alphaModFix/>
          </a:blip>
          <a:srcRect b="0" l="0" r="0" t="0"/>
          <a:stretch/>
        </p:blipFill>
        <p:spPr>
          <a:xfrm>
            <a:off x="1958755" y="826176"/>
            <a:ext cx="2592832" cy="3218688"/>
          </a:xfrm>
          <a:prstGeom prst="rect">
            <a:avLst/>
          </a:prstGeom>
          <a:noFill/>
          <a:ln>
            <a:noFill/>
          </a:ln>
        </p:spPr>
      </p:pic>
      <p:pic>
        <p:nvPicPr>
          <p:cNvPr id="66" name="Google Shape;66;p9"/>
          <p:cNvPicPr preferRelativeResize="0"/>
          <p:nvPr/>
        </p:nvPicPr>
        <p:blipFill rotWithShape="1">
          <a:blip r:embed="rId6">
            <a:alphaModFix/>
          </a:blip>
          <a:srcRect b="0" l="0" r="0" t="0"/>
          <a:stretch/>
        </p:blipFill>
        <p:spPr>
          <a:xfrm>
            <a:off x="4549508" y="826176"/>
            <a:ext cx="3153664" cy="3218688"/>
          </a:xfrm>
          <a:prstGeom prst="rect">
            <a:avLst/>
          </a:prstGeom>
          <a:noFill/>
          <a:ln>
            <a:noFill/>
          </a:ln>
        </p:spPr>
      </p:pic>
      <p:pic>
        <p:nvPicPr>
          <p:cNvPr id="67" name="Google Shape;67;p9"/>
          <p:cNvPicPr preferRelativeResize="0"/>
          <p:nvPr/>
        </p:nvPicPr>
        <p:blipFill rotWithShape="1">
          <a:blip r:embed="rId7">
            <a:alphaModFix/>
          </a:blip>
          <a:srcRect b="0" l="0" r="0" t="0"/>
          <a:stretch/>
        </p:blipFill>
        <p:spPr>
          <a:xfrm>
            <a:off x="7688995" y="826176"/>
            <a:ext cx="2609088" cy="3218688"/>
          </a:xfrm>
          <a:prstGeom prst="rect">
            <a:avLst/>
          </a:prstGeom>
          <a:noFill/>
          <a:ln>
            <a:noFill/>
          </a:ln>
        </p:spPr>
      </p:pic>
      <p:pic>
        <p:nvPicPr>
          <p:cNvPr id="68" name="Google Shape;68;p9"/>
          <p:cNvPicPr preferRelativeResize="0"/>
          <p:nvPr/>
        </p:nvPicPr>
        <p:blipFill rotWithShape="1">
          <a:blip r:embed="rId8">
            <a:alphaModFix/>
          </a:blip>
          <a:srcRect b="0" l="0" r="0" t="0"/>
          <a:stretch/>
        </p:blipFill>
        <p:spPr>
          <a:xfrm>
            <a:off x="10295888" y="826176"/>
            <a:ext cx="1999488" cy="3218688"/>
          </a:xfrm>
          <a:prstGeom prst="rect">
            <a:avLst/>
          </a:prstGeom>
          <a:noFill/>
          <a:ln>
            <a:noFill/>
          </a:ln>
        </p:spPr>
      </p:pic>
      <p:pic>
        <p:nvPicPr>
          <p:cNvPr id="69" name="Google Shape;69;p9"/>
          <p:cNvPicPr preferRelativeResize="0"/>
          <p:nvPr/>
        </p:nvPicPr>
        <p:blipFill rotWithShape="1">
          <a:blip r:embed="rId9">
            <a:alphaModFix/>
          </a:blip>
          <a:srcRect b="0" l="0" r="0" t="0"/>
          <a:stretch/>
        </p:blipFill>
        <p:spPr>
          <a:xfrm>
            <a:off x="10151947" y="5508531"/>
            <a:ext cx="1628452" cy="9089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Slide Opt 1 Editable Tagline">
  <p:cSld name="Presentation Title Slide Opt 1 Editable Tagline">
    <p:spTree>
      <p:nvGrpSpPr>
        <p:cNvPr id="70" name="Shape 70"/>
        <p:cNvGrpSpPr/>
        <p:nvPr/>
      </p:nvGrpSpPr>
      <p:grpSpPr>
        <a:xfrm>
          <a:off x="0" y="0"/>
          <a:ext cx="0" cy="0"/>
          <a:chOff x="0" y="0"/>
          <a:chExt cx="0" cy="0"/>
        </a:xfrm>
      </p:grpSpPr>
      <p:pic>
        <p:nvPicPr>
          <p:cNvPr id="71" name="Google Shape;71;p10"/>
          <p:cNvPicPr preferRelativeResize="0"/>
          <p:nvPr/>
        </p:nvPicPr>
        <p:blipFill rotWithShape="1">
          <a:blip r:embed="rId2">
            <a:alphaModFix/>
          </a:blip>
          <a:srcRect b="0" l="0" r="0" t="0"/>
          <a:stretch/>
        </p:blipFill>
        <p:spPr>
          <a:xfrm>
            <a:off x="-31667" y="0"/>
            <a:ext cx="12223667" cy="6858000"/>
          </a:xfrm>
          <a:prstGeom prst="rect">
            <a:avLst/>
          </a:prstGeom>
          <a:noFill/>
          <a:ln>
            <a:noFill/>
          </a:ln>
        </p:spPr>
      </p:pic>
      <p:sp>
        <p:nvSpPr>
          <p:cNvPr id="72" name="Google Shape;72;p10"/>
          <p:cNvSpPr txBox="1"/>
          <p:nvPr>
            <p:ph idx="12" type="sldNum"/>
          </p:nvPr>
        </p:nvSpPr>
        <p:spPr>
          <a:xfrm>
            <a:off x="513762" y="6205392"/>
            <a:ext cx="648879"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1pPr>
            <a:lvl2pPr indent="0" lvl="1"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2pPr>
            <a:lvl3pPr indent="0" lvl="2"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3pPr>
            <a:lvl4pPr indent="0" lvl="3"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4pPr>
            <a:lvl5pPr indent="0" lvl="4"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5pPr>
            <a:lvl6pPr indent="0" lvl="5"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6pPr>
            <a:lvl7pPr indent="0" lvl="6"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7pPr>
            <a:lvl8pPr indent="0" lvl="7"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8pPr>
            <a:lvl9pPr indent="0" lvl="8"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73" name="Google Shape;73;p10"/>
          <p:cNvPicPr preferRelativeResize="0"/>
          <p:nvPr/>
        </p:nvPicPr>
        <p:blipFill rotWithShape="1">
          <a:blip r:embed="rId3">
            <a:alphaModFix/>
          </a:blip>
          <a:srcRect b="0" l="1496" r="0" t="9657"/>
          <a:stretch/>
        </p:blipFill>
        <p:spPr>
          <a:xfrm flipH="1" rot="10800000">
            <a:off x="0" y="6003833"/>
            <a:ext cx="12192000" cy="854167"/>
          </a:xfrm>
          <a:prstGeom prst="rect">
            <a:avLst/>
          </a:prstGeom>
          <a:noFill/>
          <a:ln>
            <a:noFill/>
          </a:ln>
        </p:spPr>
      </p:pic>
      <p:pic>
        <p:nvPicPr>
          <p:cNvPr id="74" name="Google Shape;74;p10"/>
          <p:cNvPicPr preferRelativeResize="0"/>
          <p:nvPr/>
        </p:nvPicPr>
        <p:blipFill rotWithShape="1">
          <a:blip r:embed="rId3">
            <a:alphaModFix/>
          </a:blip>
          <a:srcRect b="0" l="1496" r="0" t="9657"/>
          <a:stretch/>
        </p:blipFill>
        <p:spPr>
          <a:xfrm flipH="1">
            <a:off x="0" y="-27990"/>
            <a:ext cx="12192000" cy="854167"/>
          </a:xfrm>
          <a:prstGeom prst="rect">
            <a:avLst/>
          </a:prstGeom>
          <a:noFill/>
          <a:ln>
            <a:noFill/>
          </a:ln>
        </p:spPr>
      </p:pic>
      <p:sp>
        <p:nvSpPr>
          <p:cNvPr id="75" name="Google Shape;75;p10"/>
          <p:cNvSpPr/>
          <p:nvPr>
            <p:ph idx="2" type="pic"/>
          </p:nvPr>
        </p:nvSpPr>
        <p:spPr>
          <a:xfrm>
            <a:off x="0" y="870069"/>
            <a:ext cx="2438400" cy="2438400"/>
          </a:xfrm>
          <a:prstGeom prst="rect">
            <a:avLst/>
          </a:prstGeom>
          <a:noFill/>
          <a:ln>
            <a:noFill/>
          </a:ln>
        </p:spPr>
      </p:sp>
      <p:sp>
        <p:nvSpPr>
          <p:cNvPr id="76" name="Google Shape;76;p10"/>
          <p:cNvSpPr/>
          <p:nvPr>
            <p:ph idx="3" type="pic"/>
          </p:nvPr>
        </p:nvSpPr>
        <p:spPr>
          <a:xfrm>
            <a:off x="2438400" y="870069"/>
            <a:ext cx="2438400" cy="2438400"/>
          </a:xfrm>
          <a:prstGeom prst="rect">
            <a:avLst/>
          </a:prstGeom>
          <a:noFill/>
          <a:ln>
            <a:noFill/>
          </a:ln>
        </p:spPr>
      </p:sp>
      <p:sp>
        <p:nvSpPr>
          <p:cNvPr id="77" name="Google Shape;77;p10"/>
          <p:cNvSpPr/>
          <p:nvPr>
            <p:ph idx="4" type="pic"/>
          </p:nvPr>
        </p:nvSpPr>
        <p:spPr>
          <a:xfrm>
            <a:off x="4876800" y="870069"/>
            <a:ext cx="2438400" cy="2438400"/>
          </a:xfrm>
          <a:prstGeom prst="rect">
            <a:avLst/>
          </a:prstGeom>
          <a:noFill/>
          <a:ln>
            <a:noFill/>
          </a:ln>
        </p:spPr>
      </p:sp>
      <p:sp>
        <p:nvSpPr>
          <p:cNvPr id="78" name="Google Shape;78;p10"/>
          <p:cNvSpPr/>
          <p:nvPr>
            <p:ph idx="5" type="pic"/>
          </p:nvPr>
        </p:nvSpPr>
        <p:spPr>
          <a:xfrm>
            <a:off x="7315200" y="870069"/>
            <a:ext cx="2438400" cy="2438400"/>
          </a:xfrm>
          <a:prstGeom prst="rect">
            <a:avLst/>
          </a:prstGeom>
          <a:noFill/>
          <a:ln>
            <a:noFill/>
          </a:ln>
        </p:spPr>
      </p:sp>
      <p:sp>
        <p:nvSpPr>
          <p:cNvPr id="79" name="Google Shape;79;p10"/>
          <p:cNvSpPr/>
          <p:nvPr>
            <p:ph idx="6" type="pic"/>
          </p:nvPr>
        </p:nvSpPr>
        <p:spPr>
          <a:xfrm>
            <a:off x="9753600" y="870069"/>
            <a:ext cx="2438400" cy="2438400"/>
          </a:xfrm>
          <a:prstGeom prst="rect">
            <a:avLst/>
          </a:prstGeom>
          <a:noFill/>
          <a:ln>
            <a:noFill/>
          </a:ln>
        </p:spPr>
      </p:sp>
      <p:sp>
        <p:nvSpPr>
          <p:cNvPr id="80" name="Google Shape;80;p10"/>
          <p:cNvSpPr txBox="1"/>
          <p:nvPr>
            <p:ph type="ctrTitle"/>
          </p:nvPr>
        </p:nvSpPr>
        <p:spPr>
          <a:xfrm>
            <a:off x="914400" y="4184081"/>
            <a:ext cx="10363200" cy="6973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66A1"/>
              </a:buClr>
              <a:buSzPts val="4400"/>
              <a:buFont typeface="Calibri"/>
              <a:buNone/>
              <a:defRPr i="0" sz="4400">
                <a:solidFill>
                  <a:srgbClr val="0066A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0"/>
          <p:cNvSpPr txBox="1"/>
          <p:nvPr>
            <p:ph idx="1" type="subTitle"/>
          </p:nvPr>
        </p:nvSpPr>
        <p:spPr>
          <a:xfrm>
            <a:off x="914400" y="4973467"/>
            <a:ext cx="10363200" cy="127574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800"/>
              <a:buNone/>
              <a:defRPr b="1" i="1" sz="2800">
                <a:solidFill>
                  <a:srgbClr val="7F7F7F"/>
                </a:solidFill>
                <a:latin typeface="Calibri"/>
                <a:ea typeface="Calibri"/>
                <a:cs typeface="Calibri"/>
                <a:sym typeface="Calibri"/>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82" name="Google Shape;82;p10"/>
          <p:cNvPicPr preferRelativeResize="0"/>
          <p:nvPr/>
        </p:nvPicPr>
        <p:blipFill rotWithShape="1">
          <a:blip r:embed="rId4">
            <a:alphaModFix/>
          </a:blip>
          <a:srcRect b="0" l="0" r="0" t="0"/>
          <a:stretch/>
        </p:blipFill>
        <p:spPr>
          <a:xfrm>
            <a:off x="10151947" y="5508531"/>
            <a:ext cx="1628452" cy="90890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Title Slide Opt 1" type="secHead">
  <p:cSld name="SECTION_HEADER">
    <p:spTree>
      <p:nvGrpSpPr>
        <p:cNvPr id="83" name="Shape 83"/>
        <p:cNvGrpSpPr/>
        <p:nvPr/>
      </p:nvGrpSpPr>
      <p:grpSpPr>
        <a:xfrm>
          <a:off x="0" y="0"/>
          <a:ext cx="0" cy="0"/>
          <a:chOff x="0" y="0"/>
          <a:chExt cx="0" cy="0"/>
        </a:xfrm>
      </p:grpSpPr>
      <p:pic>
        <p:nvPicPr>
          <p:cNvPr id="84" name="Google Shape;84;p11"/>
          <p:cNvPicPr preferRelativeResize="0"/>
          <p:nvPr/>
        </p:nvPicPr>
        <p:blipFill rotWithShape="1">
          <a:blip r:embed="rId2">
            <a:alphaModFix/>
          </a:blip>
          <a:srcRect b="0" l="0" r="0" t="0"/>
          <a:stretch/>
        </p:blipFill>
        <p:spPr>
          <a:xfrm>
            <a:off x="-31667" y="0"/>
            <a:ext cx="12223667" cy="6858000"/>
          </a:xfrm>
          <a:prstGeom prst="rect">
            <a:avLst/>
          </a:prstGeom>
          <a:noFill/>
          <a:ln>
            <a:noFill/>
          </a:ln>
        </p:spPr>
      </p:pic>
      <p:sp>
        <p:nvSpPr>
          <p:cNvPr id="85" name="Google Shape;85;p11"/>
          <p:cNvSpPr txBox="1"/>
          <p:nvPr>
            <p:ph type="title"/>
          </p:nvPr>
        </p:nvSpPr>
        <p:spPr>
          <a:xfrm>
            <a:off x="831851" y="3262831"/>
            <a:ext cx="10515600" cy="82775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66A1"/>
              </a:buClr>
              <a:buSzPts val="4400"/>
              <a:buFont typeface="Calibri"/>
              <a:buNone/>
              <a:defRPr i="0"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1"/>
          <p:cNvSpPr txBox="1"/>
          <p:nvPr>
            <p:ph idx="1" type="body"/>
          </p:nvPr>
        </p:nvSpPr>
        <p:spPr>
          <a:xfrm>
            <a:off x="831851" y="4117577"/>
            <a:ext cx="10515600" cy="67245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b="1" i="1" sz="2800">
                <a:solidFill>
                  <a:srgbClr val="7F7F7F"/>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7" name="Google Shape;87;p11"/>
          <p:cNvSpPr txBox="1"/>
          <p:nvPr>
            <p:ph idx="12" type="sldNum"/>
          </p:nvPr>
        </p:nvSpPr>
        <p:spPr>
          <a:xfrm>
            <a:off x="513762" y="6205392"/>
            <a:ext cx="648879"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1pPr>
            <a:lvl2pPr indent="0" lvl="1"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2pPr>
            <a:lvl3pPr indent="0" lvl="2"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3pPr>
            <a:lvl4pPr indent="0" lvl="3"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4pPr>
            <a:lvl5pPr indent="0" lvl="4"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5pPr>
            <a:lvl6pPr indent="0" lvl="5"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6pPr>
            <a:lvl7pPr indent="0" lvl="6"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7pPr>
            <a:lvl8pPr indent="0" lvl="7"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8pPr>
            <a:lvl9pPr indent="0" lvl="8"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88" name="Google Shape;88;p11"/>
          <p:cNvPicPr preferRelativeResize="0"/>
          <p:nvPr/>
        </p:nvPicPr>
        <p:blipFill rotWithShape="1">
          <a:blip r:embed="rId3">
            <a:alphaModFix/>
          </a:blip>
          <a:srcRect b="0" l="1496" r="0" t="9657"/>
          <a:stretch/>
        </p:blipFill>
        <p:spPr>
          <a:xfrm flipH="1" rot="10800000">
            <a:off x="0" y="6003833"/>
            <a:ext cx="12192000" cy="854167"/>
          </a:xfrm>
          <a:prstGeom prst="rect">
            <a:avLst/>
          </a:prstGeom>
          <a:noFill/>
          <a:ln>
            <a:noFill/>
          </a:ln>
        </p:spPr>
      </p:pic>
      <p:pic>
        <p:nvPicPr>
          <p:cNvPr id="89" name="Google Shape;89;p11"/>
          <p:cNvPicPr preferRelativeResize="0"/>
          <p:nvPr/>
        </p:nvPicPr>
        <p:blipFill rotWithShape="1">
          <a:blip r:embed="rId3">
            <a:alphaModFix/>
          </a:blip>
          <a:srcRect b="0" l="1496" r="0" t="9657"/>
          <a:stretch/>
        </p:blipFill>
        <p:spPr>
          <a:xfrm flipH="1">
            <a:off x="0" y="-27990"/>
            <a:ext cx="12192000" cy="854167"/>
          </a:xfrm>
          <a:prstGeom prst="rect">
            <a:avLst/>
          </a:prstGeom>
          <a:noFill/>
          <a:ln>
            <a:noFill/>
          </a:ln>
        </p:spPr>
      </p:pic>
      <p:pic>
        <p:nvPicPr>
          <p:cNvPr id="90" name="Google Shape;90;p11"/>
          <p:cNvPicPr preferRelativeResize="0"/>
          <p:nvPr/>
        </p:nvPicPr>
        <p:blipFill rotWithShape="1">
          <a:blip r:embed="rId4">
            <a:alphaModFix/>
          </a:blip>
          <a:srcRect b="0" l="0" r="0" t="0"/>
          <a:stretch/>
        </p:blipFill>
        <p:spPr>
          <a:xfrm>
            <a:off x="10151948" y="5690007"/>
            <a:ext cx="1620953" cy="473319"/>
          </a:xfrm>
          <a:prstGeom prst="rect">
            <a:avLst/>
          </a:prstGeom>
          <a:noFill/>
          <a:ln>
            <a:noFill/>
          </a:ln>
        </p:spPr>
      </p:pic>
      <p:pic>
        <p:nvPicPr>
          <p:cNvPr descr="A close up of a logo&#10;&#10;Description automatically generated" id="91" name="Google Shape;91;p11"/>
          <p:cNvPicPr preferRelativeResize="0"/>
          <p:nvPr/>
        </p:nvPicPr>
        <p:blipFill rotWithShape="1">
          <a:blip r:embed="rId5">
            <a:alphaModFix/>
          </a:blip>
          <a:srcRect b="0" l="0" r="0" t="0"/>
          <a:stretch/>
        </p:blipFill>
        <p:spPr>
          <a:xfrm>
            <a:off x="10151948" y="414324"/>
            <a:ext cx="1379855" cy="11144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Slide Opt 2">
  <p:cSld name="Presentation Title Slide Opt 2">
    <p:spTree>
      <p:nvGrpSpPr>
        <p:cNvPr id="92" name="Shape 92"/>
        <p:cNvGrpSpPr/>
        <p:nvPr/>
      </p:nvGrpSpPr>
      <p:grpSpPr>
        <a:xfrm>
          <a:off x="0" y="0"/>
          <a:ext cx="0" cy="0"/>
          <a:chOff x="0" y="0"/>
          <a:chExt cx="0" cy="0"/>
        </a:xfrm>
      </p:grpSpPr>
      <p:pic>
        <p:nvPicPr>
          <p:cNvPr id="93" name="Google Shape;93;p12"/>
          <p:cNvPicPr preferRelativeResize="0"/>
          <p:nvPr/>
        </p:nvPicPr>
        <p:blipFill rotWithShape="1">
          <a:blip r:embed="rId2">
            <a:alphaModFix amt="50000"/>
          </a:blip>
          <a:srcRect b="0" l="10600" r="0" t="25000"/>
          <a:stretch/>
        </p:blipFill>
        <p:spPr>
          <a:xfrm flipH="1" rot="10800000">
            <a:off x="-31667" y="-2"/>
            <a:ext cx="12223667" cy="6858001"/>
          </a:xfrm>
          <a:prstGeom prst="rect">
            <a:avLst/>
          </a:prstGeom>
          <a:noFill/>
          <a:ln>
            <a:noFill/>
          </a:ln>
        </p:spPr>
      </p:pic>
      <p:sp>
        <p:nvSpPr>
          <p:cNvPr id="94" name="Google Shape;94;p12"/>
          <p:cNvSpPr txBox="1"/>
          <p:nvPr>
            <p:ph type="title"/>
          </p:nvPr>
        </p:nvSpPr>
        <p:spPr>
          <a:xfrm>
            <a:off x="831851" y="3262831"/>
            <a:ext cx="10515600" cy="82775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66A1"/>
              </a:buClr>
              <a:buSzPts val="4400"/>
              <a:buFont typeface="Calibri"/>
              <a:buNone/>
              <a:defRPr i="0"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2"/>
          <p:cNvSpPr txBox="1"/>
          <p:nvPr>
            <p:ph idx="1" type="body"/>
          </p:nvPr>
        </p:nvSpPr>
        <p:spPr>
          <a:xfrm>
            <a:off x="831851" y="4117577"/>
            <a:ext cx="10515600" cy="67245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b="1" i="1" sz="2800">
                <a:solidFill>
                  <a:srgbClr val="7F7F7F"/>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96" name="Google Shape;96;p12"/>
          <p:cNvSpPr txBox="1"/>
          <p:nvPr>
            <p:ph idx="12" type="sldNum"/>
          </p:nvPr>
        </p:nvSpPr>
        <p:spPr>
          <a:xfrm>
            <a:off x="513762" y="6205392"/>
            <a:ext cx="648879"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1pPr>
            <a:lvl2pPr indent="0" lvl="1"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2pPr>
            <a:lvl3pPr indent="0" lvl="2"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3pPr>
            <a:lvl4pPr indent="0" lvl="3"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4pPr>
            <a:lvl5pPr indent="0" lvl="4"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5pPr>
            <a:lvl6pPr indent="0" lvl="5"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6pPr>
            <a:lvl7pPr indent="0" lvl="6"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7pPr>
            <a:lvl8pPr indent="0" lvl="7"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8pPr>
            <a:lvl9pPr indent="0" lvl="8" marL="0" marR="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97" name="Google Shape;97;p12"/>
          <p:cNvPicPr preferRelativeResize="0"/>
          <p:nvPr/>
        </p:nvPicPr>
        <p:blipFill rotWithShape="1">
          <a:blip r:embed="rId3">
            <a:alphaModFix/>
          </a:blip>
          <a:srcRect b="0" l="1496" r="0" t="9657"/>
          <a:stretch/>
        </p:blipFill>
        <p:spPr>
          <a:xfrm flipH="1" rot="10800000">
            <a:off x="0" y="6003833"/>
            <a:ext cx="12192000" cy="854167"/>
          </a:xfrm>
          <a:prstGeom prst="rect">
            <a:avLst/>
          </a:prstGeom>
          <a:noFill/>
          <a:ln>
            <a:noFill/>
          </a:ln>
        </p:spPr>
      </p:pic>
      <p:pic>
        <p:nvPicPr>
          <p:cNvPr id="98" name="Google Shape;98;p12"/>
          <p:cNvPicPr preferRelativeResize="0"/>
          <p:nvPr/>
        </p:nvPicPr>
        <p:blipFill rotWithShape="1">
          <a:blip r:embed="rId4">
            <a:alphaModFix/>
          </a:blip>
          <a:srcRect b="0" l="0" r="0" t="0"/>
          <a:stretch/>
        </p:blipFill>
        <p:spPr>
          <a:xfrm>
            <a:off x="10151948" y="5690007"/>
            <a:ext cx="1620953" cy="473319"/>
          </a:xfrm>
          <a:prstGeom prst="rect">
            <a:avLst/>
          </a:prstGeom>
          <a:noFill/>
          <a:ln>
            <a:noFill/>
          </a:ln>
        </p:spPr>
      </p:pic>
      <p:pic>
        <p:nvPicPr>
          <p:cNvPr id="99" name="Google Shape;99;p12"/>
          <p:cNvPicPr preferRelativeResize="0"/>
          <p:nvPr/>
        </p:nvPicPr>
        <p:blipFill rotWithShape="1">
          <a:blip r:embed="rId5">
            <a:alphaModFix/>
          </a:blip>
          <a:srcRect b="0" l="0" r="0" t="0"/>
          <a:stretch/>
        </p:blipFill>
        <p:spPr>
          <a:xfrm>
            <a:off x="10537289" y="470090"/>
            <a:ext cx="1209329" cy="1226772"/>
          </a:xfrm>
          <a:prstGeom prst="rect">
            <a:avLst/>
          </a:prstGeom>
          <a:noFill/>
          <a:ln>
            <a:noFill/>
          </a:ln>
        </p:spPr>
      </p:pic>
      <p:pic>
        <p:nvPicPr>
          <p:cNvPr id="100" name="Google Shape;100;p12"/>
          <p:cNvPicPr preferRelativeResize="0"/>
          <p:nvPr/>
        </p:nvPicPr>
        <p:blipFill rotWithShape="1">
          <a:blip r:embed="rId6">
            <a:alphaModFix/>
          </a:blip>
          <a:srcRect b="0" l="0" r="0" t="0"/>
          <a:stretch/>
        </p:blipFill>
        <p:spPr>
          <a:xfrm>
            <a:off x="8841878" y="1095103"/>
            <a:ext cx="1790737" cy="1808180"/>
          </a:xfrm>
          <a:prstGeom prst="rect">
            <a:avLst/>
          </a:prstGeom>
          <a:noFill/>
          <a:ln>
            <a:noFill/>
          </a:ln>
        </p:spPr>
      </p:pic>
      <p:pic>
        <p:nvPicPr>
          <p:cNvPr id="101" name="Google Shape;101;p12"/>
          <p:cNvPicPr preferRelativeResize="0"/>
          <p:nvPr/>
        </p:nvPicPr>
        <p:blipFill rotWithShape="1">
          <a:blip r:embed="rId7">
            <a:alphaModFix/>
          </a:blip>
          <a:srcRect b="0" l="7771" r="0" t="7771"/>
          <a:stretch/>
        </p:blipFill>
        <p:spPr>
          <a:xfrm>
            <a:off x="-3725" y="-4064"/>
            <a:ext cx="3112713" cy="3174743"/>
          </a:xfrm>
          <a:prstGeom prst="rect">
            <a:avLst/>
          </a:prstGeom>
          <a:noFill/>
          <a:ln>
            <a:noFill/>
          </a:ln>
        </p:spPr>
      </p:pic>
      <p:pic>
        <p:nvPicPr>
          <p:cNvPr id="102" name="Google Shape;102;p12"/>
          <p:cNvPicPr preferRelativeResize="0"/>
          <p:nvPr/>
        </p:nvPicPr>
        <p:blipFill rotWithShape="1">
          <a:blip r:embed="rId8">
            <a:alphaModFix/>
          </a:blip>
          <a:srcRect b="0" l="0" r="0" t="0"/>
          <a:stretch/>
        </p:blipFill>
        <p:spPr>
          <a:xfrm>
            <a:off x="10000091" y="2785395"/>
            <a:ext cx="2191909" cy="2569825"/>
          </a:xfrm>
          <a:prstGeom prst="rect">
            <a:avLst/>
          </a:prstGeom>
          <a:noFill/>
          <a:ln>
            <a:noFill/>
          </a:ln>
        </p:spPr>
      </p:pic>
      <p:pic>
        <p:nvPicPr>
          <p:cNvPr id="103" name="Google Shape;103;p12"/>
          <p:cNvPicPr preferRelativeResize="0"/>
          <p:nvPr/>
        </p:nvPicPr>
        <p:blipFill rotWithShape="1">
          <a:blip r:embed="rId3">
            <a:alphaModFix/>
          </a:blip>
          <a:srcRect b="0" l="1496" r="0" t="9657"/>
          <a:stretch/>
        </p:blipFill>
        <p:spPr>
          <a:xfrm flipH="1">
            <a:off x="0" y="-27990"/>
            <a:ext cx="12192000" cy="85416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22" Type="http://schemas.openxmlformats.org/officeDocument/2006/relationships/slideLayout" Target="../slideLayouts/slideLayout20.xml"/><Relationship Id="rId21" Type="http://schemas.openxmlformats.org/officeDocument/2006/relationships/slideLayout" Target="../slideLayouts/slideLayout19.xml"/><Relationship Id="rId24" Type="http://schemas.openxmlformats.org/officeDocument/2006/relationships/slideLayout" Target="../slideLayouts/slideLayout22.xml"/><Relationship Id="rId23" Type="http://schemas.openxmlformats.org/officeDocument/2006/relationships/slideLayout" Target="../slideLayouts/slideLayout21.xml"/><Relationship Id="rId1" Type="http://schemas.openxmlformats.org/officeDocument/2006/relationships/image" Target="../media/image9.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26" Type="http://schemas.openxmlformats.org/officeDocument/2006/relationships/slideLayout" Target="../slideLayouts/slideLayout24.xml"/><Relationship Id="rId25" Type="http://schemas.openxmlformats.org/officeDocument/2006/relationships/slideLayout" Target="../slideLayouts/slideLayout23.xml"/><Relationship Id="rId27"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0066A1"/>
              </a:buClr>
              <a:buSzPts val="3400"/>
              <a:buFont typeface="Calibri"/>
              <a:buNone/>
              <a:defRPr b="1" i="0" sz="3400" u="none" cap="none" strike="noStrike">
                <a:solidFill>
                  <a:srgbClr val="0066A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
          <p:cNvSpPr txBox="1"/>
          <p:nvPr>
            <p:ph idx="1" type="body"/>
          </p:nvPr>
        </p:nvSpPr>
        <p:spPr>
          <a:xfrm>
            <a:off x="838200" y="1428825"/>
            <a:ext cx="10515600" cy="4351339"/>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000"/>
              </a:spcBef>
              <a:spcAft>
                <a:spcPts val="0"/>
              </a:spcAft>
              <a:buClr>
                <a:srgbClr val="0066A1"/>
              </a:buClr>
              <a:buSzPts val="2200"/>
              <a:buFont typeface="Merriweather Sans"/>
              <a:buChar char="▸"/>
              <a:defRPr b="0" i="0" sz="2200" u="none" cap="none" strike="noStrike">
                <a:solidFill>
                  <a:schemeClr val="dk1"/>
                </a:solidFill>
                <a:latin typeface="Calibri"/>
                <a:ea typeface="Calibri"/>
                <a:cs typeface="Calibri"/>
                <a:sym typeface="Calibri"/>
              </a:defRPr>
            </a:lvl1pPr>
            <a:lvl2pPr indent="-342900" lvl="1" marL="914400" marR="0" rtl="0" algn="l">
              <a:lnSpc>
                <a:spcPct val="90000"/>
              </a:lnSpc>
              <a:spcBef>
                <a:spcPts val="500"/>
              </a:spcBef>
              <a:spcAft>
                <a:spcPts val="0"/>
              </a:spcAft>
              <a:buClr>
                <a:srgbClr val="0066A1"/>
              </a:buClr>
              <a:buSzPts val="1800"/>
              <a:buFont typeface="Merriweather Sans"/>
              <a:buChar char="-"/>
              <a:defRPr b="0" i="0" sz="18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066A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6A1"/>
              </a:buClr>
              <a:buSzPts val="1800"/>
              <a:buFont typeface="Noto Sans Symbols"/>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6A1"/>
              </a:buClr>
              <a:buSzPts val="1800"/>
              <a:buFont typeface="Courier New"/>
              <a:buChar char="o"/>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
          <p:cNvSpPr txBox="1"/>
          <p:nvPr>
            <p:ph idx="12" type="sldNum"/>
          </p:nvPr>
        </p:nvSpPr>
        <p:spPr>
          <a:xfrm>
            <a:off x="513762" y="6205392"/>
            <a:ext cx="648879"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1pPr>
            <a:lvl2pPr indent="0" lvl="1" marL="0" marR="0" rtl="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2pPr>
            <a:lvl3pPr indent="0" lvl="2" marL="0" marR="0" rtl="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3pPr>
            <a:lvl4pPr indent="0" lvl="3" marL="0" marR="0" rtl="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4pPr>
            <a:lvl5pPr indent="0" lvl="4" marL="0" marR="0" rtl="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5pPr>
            <a:lvl6pPr indent="0" lvl="5" marL="0" marR="0" rtl="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6pPr>
            <a:lvl7pPr indent="0" lvl="6" marL="0" marR="0" rtl="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7pPr>
            <a:lvl8pPr indent="0" lvl="7" marL="0" marR="0" rtl="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8pPr>
            <a:lvl9pPr indent="0" lvl="8" marL="0" marR="0" rtl="0" algn="l">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3" name="Google Shape;13;p3"/>
          <p:cNvPicPr preferRelativeResize="0"/>
          <p:nvPr/>
        </p:nvPicPr>
        <p:blipFill rotWithShape="1">
          <a:blip r:embed="rId1">
            <a:alphaModFix/>
          </a:blip>
          <a:srcRect b="0" l="0" r="0" t="0"/>
          <a:stretch/>
        </p:blipFill>
        <p:spPr>
          <a:xfrm>
            <a:off x="10151948" y="5690007"/>
            <a:ext cx="1620953" cy="473319"/>
          </a:xfrm>
          <a:prstGeom prst="rect">
            <a:avLst/>
          </a:prstGeom>
          <a:noFill/>
          <a:ln>
            <a:noFill/>
          </a:ln>
        </p:spPr>
      </p:pic>
      <p:pic>
        <p:nvPicPr>
          <p:cNvPr id="14" name="Google Shape;14;p3"/>
          <p:cNvPicPr preferRelativeResize="0"/>
          <p:nvPr/>
        </p:nvPicPr>
        <p:blipFill rotWithShape="1">
          <a:blip r:embed="rId2">
            <a:alphaModFix/>
          </a:blip>
          <a:srcRect b="0" l="1496" r="0" t="9657"/>
          <a:stretch/>
        </p:blipFill>
        <p:spPr>
          <a:xfrm flipH="1" rot="10800000">
            <a:off x="0" y="6003833"/>
            <a:ext cx="12192000" cy="854167"/>
          </a:xfrm>
          <a:prstGeom prst="rect">
            <a:avLst/>
          </a:prstGeom>
          <a:noFill/>
          <a:ln>
            <a:noFill/>
          </a:ln>
        </p:spPr>
      </p:pic>
      <p:pic>
        <p:nvPicPr>
          <p:cNvPr id="15" name="Google Shape;15;p3"/>
          <p:cNvPicPr preferRelativeResize="0"/>
          <p:nvPr/>
        </p:nvPicPr>
        <p:blipFill rotWithShape="1">
          <a:blip r:embed="rId2">
            <a:alphaModFix/>
          </a:blip>
          <a:srcRect b="0" l="1496" r="0" t="9657"/>
          <a:stretch/>
        </p:blipFill>
        <p:spPr>
          <a:xfrm flipH="1">
            <a:off x="0" y="-27990"/>
            <a:ext cx="12192000" cy="85416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computer.org/membership/distinguished-contributors" TargetMode="External"/><Relationship Id="rId4" Type="http://schemas.openxmlformats.org/officeDocument/2006/relationships/hyperlink" Target="mailto:ahmedhassanYousef@ieee.org" TargetMode="External"/><Relationship Id="rId5" Type="http://schemas.openxmlformats.org/officeDocument/2006/relationships/hyperlink" Target="mailto:ahassan@scu.eg" TargetMode="External"/><Relationship Id="rId6"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
          <p:cNvSpPr txBox="1"/>
          <p:nvPr>
            <p:ph idx="12" type="sldNum"/>
          </p:nvPr>
        </p:nvSpPr>
        <p:spPr>
          <a:xfrm>
            <a:off x="513762" y="6205392"/>
            <a:ext cx="64887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66A1"/>
                </a:solidFill>
                <a:latin typeface="Calibri"/>
                <a:ea typeface="Calibri"/>
                <a:cs typeface="Calibri"/>
                <a:sym typeface="Calibri"/>
              </a:rPr>
              <a:t>‹#›</a:t>
            </a:fld>
            <a:endParaRPr b="0" i="0" sz="1200" u="none" cap="none" strike="noStrike">
              <a:solidFill>
                <a:srgbClr val="0066A1"/>
              </a:solidFill>
              <a:latin typeface="Calibri"/>
              <a:ea typeface="Calibri"/>
              <a:cs typeface="Calibri"/>
              <a:sym typeface="Calibri"/>
            </a:endParaRPr>
          </a:p>
        </p:txBody>
      </p:sp>
      <p:sp>
        <p:nvSpPr>
          <p:cNvPr id="205" name="Google Shape;205;p1"/>
          <p:cNvSpPr txBox="1"/>
          <p:nvPr/>
        </p:nvSpPr>
        <p:spPr>
          <a:xfrm>
            <a:off x="513762" y="3568053"/>
            <a:ext cx="4697216" cy="1391652"/>
          </a:xfrm>
          <a:prstGeom prst="rect">
            <a:avLst/>
          </a:prstGeom>
          <a:noFill/>
          <a:ln>
            <a:noFill/>
          </a:ln>
        </p:spPr>
        <p:txBody>
          <a:bodyPr anchorCtr="0" anchor="t" bIns="0" lIns="58250" spcFirstLastPara="1" rIns="5825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rgbClr val="000000"/>
                </a:solidFill>
                <a:latin typeface="Libre Franklin Medium"/>
                <a:ea typeface="Libre Franklin Medium"/>
                <a:cs typeface="Libre Franklin Medium"/>
                <a:sym typeface="Libre Franklin Medium"/>
              </a:rPr>
              <a:t>Personal</a:t>
            </a:r>
            <a:r>
              <a:rPr b="0" i="0" lang="en-US" sz="1800" u="none" cap="none" strike="noStrike">
                <a:solidFill>
                  <a:srgbClr val="000000"/>
                </a:solidFill>
                <a:latin typeface="Libre Franklin"/>
                <a:ea typeface="Libre Franklin"/>
                <a:cs typeface="Libre Franklin"/>
                <a:sym typeface="Libre Franklin"/>
              </a:rPr>
              <a:t>:</a:t>
            </a:r>
            <a:endParaRPr b="0" i="0" sz="1800" u="none" cap="none" strike="noStrike">
              <a:solidFill>
                <a:srgbClr val="000000"/>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Libre Franklin"/>
                <a:ea typeface="Libre Franklin"/>
                <a:cs typeface="Libre Franklin"/>
                <a:sym typeface="Libre Franklin"/>
              </a:rPr>
              <a:t>Have family, a son and a daughter</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Libre Franklin"/>
                <a:ea typeface="Libre Franklin"/>
                <a:cs typeface="Libre Franklin"/>
                <a:sym typeface="Libre Franklin"/>
              </a:rPr>
              <a:t>I enjoy reading novels, walking long distances, traveling.</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637"/>
              </a:spcBef>
              <a:spcAft>
                <a:spcPts val="0"/>
              </a:spcAft>
              <a:buClr>
                <a:srgbClr val="000000"/>
              </a:buClr>
              <a:buSzPts val="1600"/>
              <a:buFont typeface="Arial"/>
              <a:buNone/>
            </a:pPr>
            <a:r>
              <a:rPr b="0" i="0" lang="en-US" sz="1600" u="none" cap="none" strike="noStrike">
                <a:solidFill>
                  <a:srgbClr val="000000"/>
                </a:solidFill>
                <a:latin typeface="Libre Franklin"/>
                <a:ea typeface="Libre Franklin"/>
                <a:cs typeface="Libre Franklin"/>
                <a:sym typeface="Libre Franklin"/>
              </a:rPr>
              <a:t> </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637"/>
              </a:spcBef>
              <a:spcAft>
                <a:spcPts val="0"/>
              </a:spcAft>
              <a:buClr>
                <a:srgbClr val="000000"/>
              </a:buClr>
              <a:buSzPts val="1600"/>
              <a:buFont typeface="Arial"/>
              <a:buNone/>
            </a:pPr>
            <a:r>
              <a:rPr b="0" i="0" lang="en-US" sz="1600" u="none" cap="none" strike="noStrike">
                <a:solidFill>
                  <a:srgbClr val="000000"/>
                </a:solidFill>
                <a:latin typeface="Libre Franklin"/>
                <a:ea typeface="Libre Franklin"/>
                <a:cs typeface="Libre Franklin"/>
                <a:sym typeface="Libre Franklin"/>
              </a:rPr>
              <a:t> </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637"/>
              </a:spcBef>
              <a:spcAft>
                <a:spcPts val="0"/>
              </a:spcAft>
              <a:buClr>
                <a:srgbClr val="000000"/>
              </a:buClr>
              <a:buSzPts val="1600"/>
              <a:buFont typeface="Arial"/>
              <a:buNone/>
            </a:pPr>
            <a:r>
              <a:rPr b="0" i="0" lang="en-US" sz="1600" u="none" cap="none" strike="noStrike">
                <a:solidFill>
                  <a:srgbClr val="000000"/>
                </a:solidFill>
                <a:latin typeface="Libre Franklin"/>
                <a:ea typeface="Libre Franklin"/>
                <a:cs typeface="Libre Franklin"/>
                <a:sym typeface="Libre Franklin"/>
              </a:rPr>
              <a:t> </a:t>
            </a:r>
            <a:endParaRPr b="0" i="0" sz="3200" u="none" cap="none" strike="noStrike">
              <a:solidFill>
                <a:srgbClr val="000000"/>
              </a:solidFill>
              <a:latin typeface="Calibri"/>
              <a:ea typeface="Calibri"/>
              <a:cs typeface="Calibri"/>
              <a:sym typeface="Calibri"/>
            </a:endParaRPr>
          </a:p>
        </p:txBody>
      </p:sp>
      <p:sp>
        <p:nvSpPr>
          <p:cNvPr id="206" name="Google Shape;206;p1"/>
          <p:cNvSpPr txBox="1"/>
          <p:nvPr/>
        </p:nvSpPr>
        <p:spPr>
          <a:xfrm>
            <a:off x="6372200" y="591225"/>
            <a:ext cx="5466000" cy="26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rgbClr val="000000"/>
                </a:solidFill>
                <a:latin typeface="Libre Franklin Medium"/>
                <a:ea typeface="Libre Franklin Medium"/>
                <a:cs typeface="Libre Franklin Medium"/>
                <a:sym typeface="Libre Franklin Medium"/>
              </a:rPr>
              <a:t>Professional Profile/Biosketch</a:t>
            </a:r>
            <a:endParaRPr b="0" i="0" sz="1600" u="none" cap="none" strike="noStrike">
              <a:solidFill>
                <a:srgbClr val="000000"/>
              </a:solidFill>
              <a:latin typeface="Libre Franklin"/>
              <a:ea typeface="Libre Franklin"/>
              <a:cs typeface="Libre Franklin"/>
              <a:sym typeface="Libre Franklin"/>
            </a:endParaRPr>
          </a:p>
          <a:p>
            <a:pPr indent="0" lvl="0" marL="0" marR="0" rtl="0" algn="l">
              <a:lnSpc>
                <a:spcPct val="100000"/>
              </a:lnSpc>
              <a:spcBef>
                <a:spcPts val="637"/>
              </a:spcBef>
              <a:spcAft>
                <a:spcPts val="0"/>
              </a:spcAft>
              <a:buClr>
                <a:srgbClr val="000000"/>
              </a:buClr>
              <a:buSzPts val="1600"/>
              <a:buFont typeface="Arial"/>
              <a:buNone/>
            </a:pPr>
            <a:r>
              <a:rPr b="0" i="0" lang="en-US" sz="1600" u="none" cap="none" strike="noStrike">
                <a:solidFill>
                  <a:srgbClr val="000000"/>
                </a:solidFill>
                <a:latin typeface="Libre Franklin"/>
                <a:ea typeface="Libre Franklin"/>
                <a:cs typeface="Libre Franklin"/>
                <a:sym typeface="Libre Franklin"/>
              </a:rPr>
              <a:t>I am  the president of Elsewedy University of Technology, Egypt.</a:t>
            </a:r>
            <a:endParaRPr/>
          </a:p>
          <a:p>
            <a:pPr indent="0" lvl="0" marL="0" marR="0" rtl="0" algn="l">
              <a:lnSpc>
                <a:spcPct val="100000"/>
              </a:lnSpc>
              <a:spcBef>
                <a:spcPts val="637"/>
              </a:spcBef>
              <a:spcAft>
                <a:spcPts val="0"/>
              </a:spcAft>
              <a:buClr>
                <a:srgbClr val="000000"/>
              </a:buClr>
              <a:buSzPts val="1600"/>
              <a:buFont typeface="Arial"/>
              <a:buNone/>
            </a:pPr>
            <a:r>
              <a:rPr b="0" i="0" lang="en-US" sz="1600" u="none" cap="none" strike="noStrike">
                <a:solidFill>
                  <a:srgbClr val="000000"/>
                </a:solidFill>
                <a:latin typeface="Libre Franklin"/>
                <a:ea typeface="Libre Franklin"/>
                <a:cs typeface="Libre Franklin"/>
                <a:sym typeface="Libre Franklin"/>
              </a:rPr>
              <a:t>My background is a Computer Engineering Professor</a:t>
            </a:r>
            <a:endParaRPr/>
          </a:p>
          <a:p>
            <a:pPr indent="0" lvl="0" marL="0" marR="0" rtl="0" algn="l">
              <a:lnSpc>
                <a:spcPct val="100000"/>
              </a:lnSpc>
              <a:spcBef>
                <a:spcPts val="637"/>
              </a:spcBef>
              <a:spcAft>
                <a:spcPts val="0"/>
              </a:spcAft>
              <a:buClr>
                <a:srgbClr val="000000"/>
              </a:buClr>
              <a:buSzPts val="1600"/>
              <a:buFont typeface="Arial"/>
              <a:buNone/>
            </a:pPr>
            <a:r>
              <a:rPr b="0" i="0" lang="en-US" sz="1600" u="none" cap="none" strike="noStrike">
                <a:solidFill>
                  <a:srgbClr val="000000"/>
                </a:solidFill>
                <a:latin typeface="Libre Franklin"/>
                <a:ea typeface="Libre Franklin"/>
                <a:cs typeface="Libre Franklin"/>
                <a:sym typeface="Libre Franklin"/>
              </a:rPr>
              <a:t>My research area is software engineering with 120 publications in journals and conferences</a:t>
            </a:r>
            <a:endParaRPr/>
          </a:p>
          <a:p>
            <a:pPr indent="0" lvl="0" marL="0" marR="0" rtl="0" algn="l">
              <a:lnSpc>
                <a:spcPct val="100000"/>
              </a:lnSpc>
              <a:spcBef>
                <a:spcPts val="637"/>
              </a:spcBef>
              <a:spcAft>
                <a:spcPts val="0"/>
              </a:spcAft>
              <a:buClr>
                <a:srgbClr val="000000"/>
              </a:buClr>
              <a:buSzPts val="1600"/>
              <a:buFont typeface="Arial"/>
              <a:buNone/>
            </a:pPr>
            <a:r>
              <a:rPr b="0" i="0" lang="en-US" sz="1600" u="none" cap="none" strike="noStrike">
                <a:solidFill>
                  <a:srgbClr val="000000"/>
                </a:solidFill>
                <a:latin typeface="Libre Franklin"/>
                <a:ea typeface="Libre Franklin"/>
                <a:cs typeface="Libre Franklin"/>
                <a:sym typeface="Libre Franklin"/>
              </a:rPr>
              <a:t>IEEE Computer Society </a:t>
            </a:r>
            <a:r>
              <a:rPr b="0" i="0" lang="en-US" sz="1600" u="sng" cap="none" strike="noStrike">
                <a:solidFill>
                  <a:srgbClr val="000000"/>
                </a:solidFill>
                <a:latin typeface="Libre Franklin"/>
                <a:ea typeface="Libre Franklin"/>
                <a:cs typeface="Libre Franklin"/>
                <a:sym typeface="Libre Franklin"/>
                <a:hlinkClick r:id="rId3">
                  <a:extLst>
                    <a:ext uri="{A12FA001-AC4F-418D-AE19-62706E023703}">
                      <ahyp:hlinkClr val="tx"/>
                    </a:ext>
                  </a:extLst>
                </a:hlinkClick>
              </a:rPr>
              <a:t>Distinguished Contributor</a:t>
            </a:r>
            <a:endParaRPr b="0" i="0" sz="1600" u="none" cap="none" strike="noStrike">
              <a:solidFill>
                <a:srgbClr val="000000"/>
              </a:solidFill>
              <a:latin typeface="Libre Franklin"/>
              <a:ea typeface="Libre Franklin"/>
              <a:cs typeface="Libre Franklin"/>
              <a:sym typeface="Libre Franklin"/>
            </a:endParaRPr>
          </a:p>
          <a:p>
            <a:pPr indent="0" lvl="0" marL="0" marR="0" rtl="0" algn="l">
              <a:lnSpc>
                <a:spcPct val="100000"/>
              </a:lnSpc>
              <a:spcBef>
                <a:spcPts val="637"/>
              </a:spcBef>
              <a:spcAft>
                <a:spcPts val="0"/>
              </a:spcAft>
              <a:buClr>
                <a:srgbClr val="000000"/>
              </a:buClr>
              <a:buSzPts val="1600"/>
              <a:buFont typeface="Arial"/>
              <a:buNone/>
            </a:pPr>
            <a:r>
              <a:rPr b="0" i="0" lang="en-US" sz="1600" u="none" cap="none" strike="noStrike">
                <a:solidFill>
                  <a:srgbClr val="000000"/>
                </a:solidFill>
                <a:latin typeface="Libre Franklin"/>
                <a:ea typeface="Libre Franklin"/>
                <a:cs typeface="Libre Franklin"/>
                <a:sym typeface="Libre Franklin"/>
              </a:rPr>
              <a:t>Recipient of IEEE Region 8 Appreciation token</a:t>
            </a:r>
            <a:endParaRPr b="0" i="0" sz="2800" u="none" cap="none" strike="noStrike">
              <a:solidFill>
                <a:srgbClr val="000000"/>
              </a:solidFill>
              <a:latin typeface="Calibri"/>
              <a:ea typeface="Calibri"/>
              <a:cs typeface="Calibri"/>
              <a:sym typeface="Calibri"/>
            </a:endParaRPr>
          </a:p>
        </p:txBody>
      </p:sp>
      <p:sp>
        <p:nvSpPr>
          <p:cNvPr id="207" name="Google Shape;207;p1"/>
          <p:cNvSpPr txBox="1"/>
          <p:nvPr/>
        </p:nvSpPr>
        <p:spPr>
          <a:xfrm>
            <a:off x="2710700" y="591225"/>
            <a:ext cx="3053700" cy="253915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Libre Franklin Medium"/>
                <a:ea typeface="Libre Franklin Medium"/>
                <a:cs typeface="Libre Franklin Medium"/>
                <a:sym typeface="Libre Franklin Medium"/>
              </a:rPr>
              <a:t>Ahmed Hassan Yousef</a:t>
            </a:r>
            <a:endParaRPr b="1" i="0" sz="1800" u="none" cap="none" strike="noStrike">
              <a:solidFill>
                <a:srgbClr val="000000"/>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Libre Franklin Medium"/>
              <a:ea typeface="Libre Franklin Medium"/>
              <a:cs typeface="Libre Franklin Medium"/>
              <a:sym typeface="Libre Franklin Medium"/>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Libre Franklin"/>
                <a:ea typeface="Libre Franklin"/>
                <a:cs typeface="Libre Franklin"/>
                <a:sym typeface="Libre Franklin"/>
              </a:rPr>
              <a:t>Egypt Chapter Chair</a:t>
            </a:r>
            <a:endParaRPr b="0" i="1" sz="1800" u="none" cap="none" strike="noStrike">
              <a:solidFill>
                <a:srgbClr val="000000"/>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rgbClr val="000000"/>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Libre Franklin"/>
                <a:ea typeface="Libre Franklin"/>
                <a:cs typeface="Libre Franklin"/>
                <a:sym typeface="Libre Franklin"/>
              </a:rPr>
              <a:t>Region 8, Egypt Section</a:t>
            </a:r>
            <a:endParaRPr b="0" i="1" sz="1800" u="none" cap="none" strike="noStrike">
              <a:solidFill>
                <a:srgbClr val="000000"/>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rgbClr val="000000"/>
              </a:solidFill>
              <a:latin typeface="Libre Franklin"/>
              <a:ea typeface="Libre Franklin"/>
              <a:cs typeface="Libre Franklin"/>
              <a:sym typeface="Libre Franklin"/>
            </a:endParaRPr>
          </a:p>
          <a:p>
            <a:pPr indent="0" lvl="0" marL="0" marR="0" rtl="0" algn="l">
              <a:lnSpc>
                <a:spcPct val="100000"/>
              </a:lnSpc>
              <a:spcBef>
                <a:spcPts val="192"/>
              </a:spcBef>
              <a:spcAft>
                <a:spcPts val="0"/>
              </a:spcAft>
              <a:buClr>
                <a:srgbClr val="000000"/>
              </a:buClr>
              <a:buSzPts val="1600"/>
              <a:buFont typeface="Arial"/>
              <a:buNone/>
            </a:pPr>
            <a:r>
              <a:rPr b="0" i="0" lang="en-US" sz="1600" u="sng" cap="none" strike="noStrike">
                <a:solidFill>
                  <a:srgbClr val="000000"/>
                </a:solidFill>
                <a:latin typeface="Libre Franklin"/>
                <a:ea typeface="Libre Franklin"/>
                <a:cs typeface="Libre Franklin"/>
                <a:sym typeface="Libre Franklin"/>
                <a:hlinkClick r:id="rId4">
                  <a:extLst>
                    <a:ext uri="{A12FA001-AC4F-418D-AE19-62706E023703}">
                      <ahyp:hlinkClr val="tx"/>
                    </a:ext>
                  </a:extLst>
                </a:hlinkClick>
              </a:rPr>
              <a:t>ahmedhassanYousef@ieee.org</a:t>
            </a:r>
            <a:endParaRPr b="0" i="0" sz="1600" u="sng" cap="none" strike="noStrike">
              <a:solidFill>
                <a:srgbClr val="000000"/>
              </a:solidFill>
              <a:latin typeface="Libre Franklin"/>
              <a:ea typeface="Libre Franklin"/>
              <a:cs typeface="Libre Franklin"/>
              <a:sym typeface="Libre Franklin"/>
            </a:endParaRPr>
          </a:p>
          <a:p>
            <a:pPr indent="0" lvl="0" marL="0" marR="0" rtl="0" algn="l">
              <a:lnSpc>
                <a:spcPct val="100000"/>
              </a:lnSpc>
              <a:spcBef>
                <a:spcPts val="192"/>
              </a:spcBef>
              <a:spcAft>
                <a:spcPts val="0"/>
              </a:spcAft>
              <a:buClr>
                <a:srgbClr val="000000"/>
              </a:buClr>
              <a:buSzPts val="1600"/>
              <a:buFont typeface="Arial"/>
              <a:buNone/>
            </a:pPr>
            <a:r>
              <a:rPr b="0" i="0" lang="en-US" sz="1600" u="sng" cap="none" strike="noStrike">
                <a:solidFill>
                  <a:srgbClr val="000000"/>
                </a:solidFill>
                <a:latin typeface="Libre Franklin"/>
                <a:ea typeface="Libre Franklin"/>
                <a:cs typeface="Libre Franklin"/>
                <a:sym typeface="Libre Franklin"/>
                <a:hlinkClick r:id="rId5">
                  <a:extLst>
                    <a:ext uri="{A12FA001-AC4F-418D-AE19-62706E023703}">
                      <ahyp:hlinkClr val="tx"/>
                    </a:ext>
                  </a:extLst>
                </a:hlinkClick>
              </a:rPr>
              <a:t>ahassan@scu.eg</a:t>
            </a:r>
            <a:r>
              <a:rPr b="0" i="0" lang="en-US" sz="1600" u="sng" cap="none" strike="noStrike">
                <a:solidFill>
                  <a:srgbClr val="000000"/>
                </a:solidFill>
                <a:latin typeface="Libre Franklin"/>
                <a:ea typeface="Libre Franklin"/>
                <a:cs typeface="Libre Franklin"/>
                <a:sym typeface="Libre Franklin"/>
              </a:rPr>
              <a:t> </a:t>
            </a:r>
            <a:endParaRPr/>
          </a:p>
          <a:p>
            <a:pPr indent="0" lvl="0" marL="0" marR="0" rtl="0" algn="l">
              <a:lnSpc>
                <a:spcPct val="100000"/>
              </a:lnSpc>
              <a:spcBef>
                <a:spcPts val="192"/>
              </a:spcBef>
              <a:spcAft>
                <a:spcPts val="0"/>
              </a:spcAft>
              <a:buClr>
                <a:srgbClr val="000000"/>
              </a:buClr>
              <a:buSzPts val="1800"/>
              <a:buFont typeface="Arial"/>
              <a:buNone/>
            </a:pPr>
            <a:r>
              <a:rPr b="0" i="0" lang="en-US" sz="1800" u="none" cap="none" strike="noStrike">
                <a:solidFill>
                  <a:srgbClr val="000000"/>
                </a:solidFill>
                <a:latin typeface="Libre Franklin"/>
                <a:ea typeface="Libre Franklin"/>
                <a:cs typeface="Libre Franklin"/>
                <a:sym typeface="Libre Franklin"/>
              </a:rPr>
              <a:t>	 </a:t>
            </a:r>
            <a:endParaRPr b="0" i="0" sz="3200" u="none" cap="none" strike="noStrike">
              <a:solidFill>
                <a:srgbClr val="000000"/>
              </a:solidFill>
              <a:latin typeface="Calibri"/>
              <a:ea typeface="Calibri"/>
              <a:cs typeface="Calibri"/>
              <a:sym typeface="Calibri"/>
            </a:endParaRPr>
          </a:p>
        </p:txBody>
      </p:sp>
      <p:sp>
        <p:nvSpPr>
          <p:cNvPr id="208" name="Google Shape;208;p1"/>
          <p:cNvSpPr txBox="1"/>
          <p:nvPr/>
        </p:nvSpPr>
        <p:spPr>
          <a:xfrm>
            <a:off x="6096000" y="3514425"/>
            <a:ext cx="5844600" cy="2691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rgbClr val="000000"/>
                </a:solidFill>
                <a:latin typeface="Libre Franklin Medium"/>
                <a:ea typeface="Libre Franklin Medium"/>
                <a:cs typeface="Libre Franklin Medium"/>
                <a:sym typeface="Libre Franklin Medium"/>
              </a:rPr>
              <a:t>IEEE Experiences (section level)</a:t>
            </a:r>
            <a:endParaRPr b="0" i="0" sz="16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Libre Franklin"/>
              <a:buChar char="∙"/>
            </a:pPr>
            <a:r>
              <a:rPr b="0" i="0" lang="en-US" sz="1600" u="none" cap="none" strike="noStrike">
                <a:solidFill>
                  <a:srgbClr val="000000"/>
                </a:solidFill>
                <a:latin typeface="Libre Franklin"/>
                <a:ea typeface="Libre Franklin"/>
                <a:cs typeface="Libre Franklin"/>
                <a:sym typeface="Libre Franklin"/>
              </a:rPr>
              <a:t>Egypt Section Chair (2020-2023)</a:t>
            </a:r>
            <a:endParaRPr b="0" i="0" sz="1600" u="none" cap="none" strike="noStrike">
              <a:solidFill>
                <a:srgbClr val="000000"/>
              </a:solidFill>
              <a:latin typeface="Libre Franklin"/>
              <a:ea typeface="Libre Franklin"/>
              <a:cs typeface="Libre Franklin"/>
              <a:sym typeface="Libre Franklin"/>
            </a:endParaRPr>
          </a:p>
          <a:p>
            <a:pPr indent="-317500" lvl="0" marL="457200" marR="0" rtl="0" algn="l">
              <a:spcBef>
                <a:spcPts val="0"/>
              </a:spcBef>
              <a:spcAft>
                <a:spcPts val="0"/>
              </a:spcAft>
              <a:buClr>
                <a:srgbClr val="000000"/>
              </a:buClr>
              <a:buSzPts val="1400"/>
              <a:buFont typeface="Libre Franklin"/>
              <a:buChar char="∙"/>
            </a:pPr>
            <a:r>
              <a:rPr b="0" i="0" lang="en-US" sz="1600" u="none" cap="none" strike="noStrike">
                <a:solidFill>
                  <a:srgbClr val="000000"/>
                </a:solidFill>
                <a:latin typeface="Libre Franklin"/>
                <a:ea typeface="Libre Franklin"/>
                <a:cs typeface="Libre Franklin"/>
                <a:sym typeface="Libre Franklin"/>
              </a:rPr>
              <a:t>IEEE Region 8 Conference Coordination Committee Member 2025-2026</a:t>
            </a:r>
            <a:endParaRPr/>
          </a:p>
          <a:p>
            <a:pPr indent="-317500" lvl="0" marL="457200" marR="0" rtl="0" algn="l">
              <a:lnSpc>
                <a:spcPct val="100000"/>
              </a:lnSpc>
              <a:spcBef>
                <a:spcPts val="0"/>
              </a:spcBef>
              <a:spcAft>
                <a:spcPts val="0"/>
              </a:spcAft>
              <a:buClr>
                <a:srgbClr val="000000"/>
              </a:buClr>
              <a:buSzPts val="1400"/>
              <a:buFont typeface="Libre Franklin"/>
              <a:buChar char="∙"/>
            </a:pPr>
            <a:r>
              <a:rPr b="0" i="0" lang="en-US" sz="1600" u="none" cap="none" strike="noStrike">
                <a:solidFill>
                  <a:srgbClr val="000000"/>
                </a:solidFill>
                <a:latin typeface="Libre Franklin"/>
                <a:ea typeface="Libre Franklin"/>
                <a:cs typeface="Libre Franklin"/>
                <a:sym typeface="Libre Franklin"/>
              </a:rPr>
              <a:t>IEEE Region 8 Nominations and Appointments Committee Member 2025-2026</a:t>
            </a:r>
            <a:endParaRPr/>
          </a:p>
          <a:p>
            <a:pPr indent="-317500" lvl="0" marL="457200" marR="0" rtl="0" algn="l">
              <a:lnSpc>
                <a:spcPct val="100000"/>
              </a:lnSpc>
              <a:spcBef>
                <a:spcPts val="0"/>
              </a:spcBef>
              <a:spcAft>
                <a:spcPts val="0"/>
              </a:spcAft>
              <a:buClr>
                <a:srgbClr val="000000"/>
              </a:buClr>
              <a:buSzPts val="1400"/>
              <a:buFont typeface="Libre Franklin"/>
              <a:buChar char="∙"/>
            </a:pPr>
            <a:r>
              <a:rPr b="0" i="0" lang="en-US" sz="1600" u="none" cap="none" strike="noStrike">
                <a:solidFill>
                  <a:srgbClr val="000000"/>
                </a:solidFill>
                <a:latin typeface="Libre Franklin"/>
                <a:ea typeface="Libre Franklin"/>
                <a:cs typeface="Libre Franklin"/>
                <a:sym typeface="Libre Franklin"/>
              </a:rPr>
              <a:t>IEEE Region 8 Section Vitality and Development Committee member 2022-2026</a:t>
            </a:r>
            <a:endParaRPr/>
          </a:p>
          <a:p>
            <a:pPr indent="-317500" lvl="0" marL="457200" marR="0" rtl="0" algn="l">
              <a:lnSpc>
                <a:spcPct val="100000"/>
              </a:lnSpc>
              <a:spcBef>
                <a:spcPts val="0"/>
              </a:spcBef>
              <a:spcAft>
                <a:spcPts val="0"/>
              </a:spcAft>
              <a:buClr>
                <a:srgbClr val="000000"/>
              </a:buClr>
              <a:buSzPts val="1400"/>
              <a:buFont typeface="Libre Franklin"/>
              <a:buChar char="∙"/>
            </a:pPr>
            <a:r>
              <a:rPr b="0" i="0" lang="en-US" sz="1600" u="none" cap="none" strike="noStrike">
                <a:solidFill>
                  <a:srgbClr val="000000"/>
                </a:solidFill>
                <a:latin typeface="Libre Franklin"/>
                <a:ea typeface="Libre Franklin"/>
                <a:cs typeface="Libre Franklin"/>
                <a:sym typeface="Libre Franklin"/>
              </a:rPr>
              <a:t>Africa Council Nominations and Appointment Committee Member 2023-2025</a:t>
            </a:r>
            <a:endParaRPr b="0" i="0" sz="1400" u="none" cap="none" strike="noStrike">
              <a:solidFill>
                <a:srgbClr val="000000"/>
              </a:solidFill>
              <a:latin typeface="Libre Franklin"/>
              <a:ea typeface="Libre Franklin"/>
              <a:cs typeface="Libre Franklin"/>
              <a:sym typeface="Libre Franklin"/>
            </a:endParaRPr>
          </a:p>
          <a:p>
            <a:pPr indent="0" lvl="0" marL="457200" marR="0" rtl="0" algn="l">
              <a:lnSpc>
                <a:spcPct val="100000"/>
              </a:lnSpc>
              <a:spcBef>
                <a:spcPts val="383"/>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637"/>
              </a:spcBef>
              <a:spcAft>
                <a:spcPts val="0"/>
              </a:spcAft>
              <a:buClr>
                <a:srgbClr val="000000"/>
              </a:buClr>
              <a:buSzPts val="1600"/>
              <a:buFont typeface="Arial"/>
              <a:buNone/>
            </a:pPr>
            <a:r>
              <a:rPr b="0" i="0" lang="en-US" sz="1600" u="none" cap="none" strike="noStrike">
                <a:solidFill>
                  <a:srgbClr val="000000"/>
                </a:solidFill>
                <a:latin typeface="Libre Franklin"/>
                <a:ea typeface="Libre Franklin"/>
                <a:cs typeface="Libre Franklin"/>
                <a:sym typeface="Libre Franklin"/>
              </a:rPr>
              <a:t> </a:t>
            </a:r>
            <a:endParaRPr b="0" i="0" sz="1400" u="none" cap="none" strike="noStrike">
              <a:solidFill>
                <a:srgbClr val="000000"/>
              </a:solidFill>
              <a:latin typeface="Libre Franklin"/>
              <a:ea typeface="Libre Franklin"/>
              <a:cs typeface="Libre Franklin"/>
              <a:sym typeface="Libre Franklin"/>
            </a:endParaRPr>
          </a:p>
        </p:txBody>
      </p:sp>
      <p:pic>
        <p:nvPicPr>
          <p:cNvPr id="209" name="Google Shape;209;p1"/>
          <p:cNvPicPr preferRelativeResize="0"/>
          <p:nvPr/>
        </p:nvPicPr>
        <p:blipFill rotWithShape="1">
          <a:blip r:embed="rId6">
            <a:alphaModFix/>
          </a:blip>
          <a:srcRect b="0" l="22313" r="22312" t="0"/>
          <a:stretch/>
        </p:blipFill>
        <p:spPr>
          <a:xfrm>
            <a:off x="513762" y="483241"/>
            <a:ext cx="1970337" cy="2371524"/>
          </a:xfrm>
          <a:prstGeom prst="rect">
            <a:avLst/>
          </a:prstGeom>
          <a:noFill/>
          <a:ln>
            <a:noFill/>
          </a:ln>
        </p:spPr>
      </p:pic>
      <p:cxnSp>
        <p:nvCxnSpPr>
          <p:cNvPr id="210" name="Google Shape;210;p1"/>
          <p:cNvCxnSpPr/>
          <p:nvPr/>
        </p:nvCxnSpPr>
        <p:spPr>
          <a:xfrm>
            <a:off x="5965605" y="384626"/>
            <a:ext cx="130395" cy="6174237"/>
          </a:xfrm>
          <a:prstGeom prst="straightConnector1">
            <a:avLst/>
          </a:prstGeom>
          <a:noFill/>
          <a:ln cap="flat" cmpd="sng" w="9525">
            <a:solidFill>
              <a:schemeClr val="dk1"/>
            </a:solidFill>
            <a:prstDash val="solid"/>
            <a:miter lim="800000"/>
            <a:headEnd len="sm" w="sm" type="none"/>
            <a:tailEnd len="sm" w="sm" type="none"/>
          </a:ln>
        </p:spPr>
      </p:cxnSp>
      <p:cxnSp>
        <p:nvCxnSpPr>
          <p:cNvPr id="211" name="Google Shape;211;p1"/>
          <p:cNvCxnSpPr/>
          <p:nvPr/>
        </p:nvCxnSpPr>
        <p:spPr>
          <a:xfrm flipH="1" rot="10800000">
            <a:off x="126797" y="3221375"/>
            <a:ext cx="11908376" cy="93880"/>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
          <p:cNvSpPr txBox="1"/>
          <p:nvPr>
            <p:ph type="title"/>
          </p:nvPr>
        </p:nvSpPr>
        <p:spPr>
          <a:xfrm>
            <a:off x="838200" y="599359"/>
            <a:ext cx="10731000" cy="480091"/>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Clr>
                <a:srgbClr val="0066A1"/>
              </a:buClr>
              <a:buSzPts val="3400"/>
              <a:buFont typeface="Calibri"/>
              <a:buNone/>
            </a:pPr>
            <a:r>
              <a:rPr lang="en-US" sz="2800"/>
              <a:t>Systems Council Chapter, Egypt Section</a:t>
            </a:r>
            <a:endParaRPr sz="2800"/>
          </a:p>
        </p:txBody>
      </p:sp>
      <p:sp>
        <p:nvSpPr>
          <p:cNvPr id="217" name="Google Shape;217;p2"/>
          <p:cNvSpPr txBox="1"/>
          <p:nvPr>
            <p:ph idx="1" type="body"/>
          </p:nvPr>
        </p:nvSpPr>
        <p:spPr>
          <a:xfrm>
            <a:off x="6207250" y="3752275"/>
            <a:ext cx="5574900" cy="26949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000"/>
              <a:buFont typeface="Noto Sans Symbols"/>
              <a:buChar char="❑"/>
            </a:pPr>
            <a:r>
              <a:rPr b="1" lang="en-US" sz="2000">
                <a:solidFill>
                  <a:schemeClr val="accent5"/>
                </a:solidFill>
              </a:rPr>
              <a:t>How can Systems Council make your chapter more successful?</a:t>
            </a:r>
            <a:endParaRPr b="1" sz="2000">
              <a:solidFill>
                <a:schemeClr val="accent5"/>
              </a:solidFill>
            </a:endParaRPr>
          </a:p>
          <a:p>
            <a:pPr indent="-355600" lvl="0" marL="457200" rtl="0" algn="l">
              <a:lnSpc>
                <a:spcPct val="90000"/>
              </a:lnSpc>
              <a:spcBef>
                <a:spcPts val="0"/>
              </a:spcBef>
              <a:spcAft>
                <a:spcPts val="0"/>
              </a:spcAft>
              <a:buClr>
                <a:srgbClr val="1F1F1F"/>
              </a:buClr>
              <a:buSzPts val="2000"/>
              <a:buChar char="➢"/>
            </a:pPr>
            <a:r>
              <a:rPr b="1" lang="en-US" sz="2000">
                <a:solidFill>
                  <a:srgbClr val="1F1F1F"/>
                </a:solidFill>
              </a:rPr>
              <a:t>MELECON 2026 Participation</a:t>
            </a:r>
            <a:endParaRPr/>
          </a:p>
          <a:p>
            <a:pPr indent="-355600" lvl="0" marL="457200" rtl="0" algn="l">
              <a:lnSpc>
                <a:spcPct val="90000"/>
              </a:lnSpc>
              <a:spcBef>
                <a:spcPts val="0"/>
              </a:spcBef>
              <a:spcAft>
                <a:spcPts val="0"/>
              </a:spcAft>
              <a:buClr>
                <a:srgbClr val="1F1F1F"/>
              </a:buClr>
              <a:buSzPts val="2000"/>
              <a:buChar char="➢"/>
            </a:pPr>
            <a:r>
              <a:rPr b="1" lang="en-US" sz="2000">
                <a:solidFill>
                  <a:srgbClr val="1F1F1F"/>
                </a:solidFill>
              </a:rPr>
              <a:t>DLPs Participation and Technical Workshops.</a:t>
            </a:r>
            <a:endParaRPr/>
          </a:p>
          <a:p>
            <a:pPr indent="-355600" lvl="0" marL="457200" rtl="0" algn="l">
              <a:lnSpc>
                <a:spcPct val="90000"/>
              </a:lnSpc>
              <a:spcBef>
                <a:spcPts val="0"/>
              </a:spcBef>
              <a:spcAft>
                <a:spcPts val="0"/>
              </a:spcAft>
              <a:buClr>
                <a:srgbClr val="1F1F1F"/>
              </a:buClr>
              <a:buSzPts val="2000"/>
              <a:buChar char="➢"/>
            </a:pPr>
            <a:r>
              <a:rPr b="1" lang="en-US" sz="2000">
                <a:solidFill>
                  <a:srgbClr val="1F1F1F"/>
                </a:solidFill>
              </a:rPr>
              <a:t>Membership Development Kits</a:t>
            </a:r>
            <a:endParaRPr/>
          </a:p>
          <a:p>
            <a:pPr indent="-355600" lvl="0" marL="457200" rtl="0" algn="l">
              <a:lnSpc>
                <a:spcPct val="90000"/>
              </a:lnSpc>
              <a:spcBef>
                <a:spcPts val="0"/>
              </a:spcBef>
              <a:spcAft>
                <a:spcPts val="0"/>
              </a:spcAft>
              <a:buClr>
                <a:srgbClr val="1F1F1F"/>
              </a:buClr>
              <a:buSzPts val="2000"/>
              <a:buChar char="➢"/>
            </a:pPr>
            <a:r>
              <a:rPr b="1" lang="en-US" sz="2000">
                <a:solidFill>
                  <a:srgbClr val="1F1F1F"/>
                </a:solidFill>
              </a:rPr>
              <a:t>Funding for society/student membership</a:t>
            </a:r>
            <a:endParaRPr b="1" sz="2000">
              <a:solidFill>
                <a:srgbClr val="1F1F1F"/>
              </a:solidFill>
            </a:endParaRPr>
          </a:p>
          <a:p>
            <a:pPr indent="0" lvl="0" marL="0" rtl="0" algn="l">
              <a:lnSpc>
                <a:spcPct val="90000"/>
              </a:lnSpc>
              <a:spcBef>
                <a:spcPts val="1000"/>
              </a:spcBef>
              <a:spcAft>
                <a:spcPts val="0"/>
              </a:spcAft>
              <a:buSzPts val="2000"/>
              <a:buNone/>
            </a:pPr>
            <a:r>
              <a:t/>
            </a:r>
            <a:endParaRPr b="1" sz="2000">
              <a:solidFill>
                <a:schemeClr val="accent5"/>
              </a:solidFill>
            </a:endParaRPr>
          </a:p>
          <a:p>
            <a:pPr indent="0" lvl="0" marL="0" rtl="0" algn="l">
              <a:lnSpc>
                <a:spcPct val="90000"/>
              </a:lnSpc>
              <a:spcBef>
                <a:spcPts val="1000"/>
              </a:spcBef>
              <a:spcAft>
                <a:spcPts val="0"/>
              </a:spcAft>
              <a:buSzPts val="2000"/>
              <a:buNone/>
            </a:pPr>
            <a:r>
              <a:t/>
            </a:r>
            <a:endParaRPr b="1" sz="2000">
              <a:solidFill>
                <a:schemeClr val="accent5"/>
              </a:solidFill>
            </a:endParaRPr>
          </a:p>
          <a:p>
            <a:pPr indent="0" lvl="0" marL="0" rtl="0" algn="l">
              <a:lnSpc>
                <a:spcPct val="90000"/>
              </a:lnSpc>
              <a:spcBef>
                <a:spcPts val="1000"/>
              </a:spcBef>
              <a:spcAft>
                <a:spcPts val="0"/>
              </a:spcAft>
              <a:buSzPts val="2000"/>
              <a:buNone/>
            </a:pPr>
            <a:r>
              <a:t/>
            </a:r>
            <a:endParaRPr b="1" sz="2000">
              <a:solidFill>
                <a:schemeClr val="accent5"/>
              </a:solidFill>
            </a:endParaRPr>
          </a:p>
          <a:p>
            <a:pPr indent="0" lvl="0" marL="0" rtl="0" algn="l">
              <a:lnSpc>
                <a:spcPct val="90000"/>
              </a:lnSpc>
              <a:spcBef>
                <a:spcPts val="1000"/>
              </a:spcBef>
              <a:spcAft>
                <a:spcPts val="0"/>
              </a:spcAft>
              <a:buSzPts val="2000"/>
              <a:buNone/>
            </a:pPr>
            <a:r>
              <a:t/>
            </a:r>
            <a:endParaRPr sz="2000"/>
          </a:p>
        </p:txBody>
      </p:sp>
      <p:sp>
        <p:nvSpPr>
          <p:cNvPr id="218" name="Google Shape;218;p2"/>
          <p:cNvSpPr txBox="1"/>
          <p:nvPr>
            <p:ph idx="2" type="body"/>
          </p:nvPr>
        </p:nvSpPr>
        <p:spPr>
          <a:xfrm>
            <a:off x="740400" y="1264124"/>
            <a:ext cx="5181600" cy="2006400"/>
          </a:xfrm>
          <a:prstGeom prst="rect">
            <a:avLst/>
          </a:prstGeom>
          <a:noFill/>
          <a:ln>
            <a:noFill/>
          </a:ln>
        </p:spPr>
        <p:txBody>
          <a:bodyPr anchorCtr="0" anchor="t" bIns="45700" lIns="91425" spcFirstLastPara="1" rIns="91425" wrap="square" tIns="45700">
            <a:noAutofit/>
          </a:bodyPr>
          <a:lstStyle/>
          <a:p>
            <a:pPr indent="-228593" lvl="0" marL="228593" rtl="0" algn="l">
              <a:lnSpc>
                <a:spcPct val="90000"/>
              </a:lnSpc>
              <a:spcBef>
                <a:spcPts val="0"/>
              </a:spcBef>
              <a:spcAft>
                <a:spcPts val="0"/>
              </a:spcAft>
              <a:buSzPts val="2000"/>
              <a:buFont typeface="Noto Sans Symbols"/>
              <a:buChar char="❑"/>
            </a:pPr>
            <a:r>
              <a:rPr b="1" lang="en-US" sz="2000">
                <a:solidFill>
                  <a:schemeClr val="accent5"/>
                </a:solidFill>
              </a:rPr>
              <a:t> What are your chapter goals?</a:t>
            </a:r>
            <a:endParaRPr b="1" sz="2000">
              <a:solidFill>
                <a:schemeClr val="accent5"/>
              </a:solidFill>
            </a:endParaRPr>
          </a:p>
          <a:p>
            <a:pPr indent="0" lvl="0" marL="228593" rtl="0" algn="l">
              <a:lnSpc>
                <a:spcPct val="90000"/>
              </a:lnSpc>
              <a:spcBef>
                <a:spcPts val="0"/>
              </a:spcBef>
              <a:spcAft>
                <a:spcPts val="0"/>
              </a:spcAft>
              <a:buSzPts val="1800"/>
              <a:buNone/>
            </a:pPr>
            <a:r>
              <a:t/>
            </a:r>
            <a:endParaRPr b="1" sz="2000">
              <a:solidFill>
                <a:schemeClr val="accent5"/>
              </a:solidFill>
            </a:endParaRPr>
          </a:p>
          <a:p>
            <a:pPr indent="-355600" lvl="0" marL="457200" rtl="0" algn="l">
              <a:lnSpc>
                <a:spcPct val="90000"/>
              </a:lnSpc>
              <a:spcBef>
                <a:spcPts val="1000"/>
              </a:spcBef>
              <a:spcAft>
                <a:spcPts val="0"/>
              </a:spcAft>
              <a:buClr>
                <a:srgbClr val="1F1F1F"/>
              </a:buClr>
              <a:buSzPts val="2000"/>
              <a:buChar char="➢"/>
            </a:pPr>
            <a:r>
              <a:rPr b="1" i="1" lang="en-US" sz="2000">
                <a:solidFill>
                  <a:srgbClr val="1F1F1F"/>
                </a:solidFill>
              </a:rPr>
              <a:t>Providing High Quality Technical Events to the members</a:t>
            </a:r>
            <a:endParaRPr b="1" i="1" sz="2000">
              <a:solidFill>
                <a:srgbClr val="1F1F1F"/>
              </a:solidFill>
            </a:endParaRPr>
          </a:p>
          <a:p>
            <a:pPr indent="0" lvl="0" marL="0" rtl="0" algn="l">
              <a:lnSpc>
                <a:spcPct val="90000"/>
              </a:lnSpc>
              <a:spcBef>
                <a:spcPts val="1000"/>
              </a:spcBef>
              <a:spcAft>
                <a:spcPts val="0"/>
              </a:spcAft>
              <a:buSzPts val="2000"/>
              <a:buNone/>
            </a:pPr>
            <a:r>
              <a:t/>
            </a:r>
            <a:endParaRPr sz="2000"/>
          </a:p>
          <a:p>
            <a:pPr indent="-101592" lvl="0" marL="228594" rtl="0" algn="l">
              <a:lnSpc>
                <a:spcPct val="90000"/>
              </a:lnSpc>
              <a:spcBef>
                <a:spcPts val="1000"/>
              </a:spcBef>
              <a:spcAft>
                <a:spcPts val="0"/>
              </a:spcAft>
              <a:buSzPts val="2000"/>
              <a:buFont typeface="Noto Sans Symbols"/>
              <a:buNone/>
            </a:pPr>
            <a:r>
              <a:t/>
            </a:r>
            <a:endParaRPr sz="2000"/>
          </a:p>
        </p:txBody>
      </p:sp>
      <p:sp>
        <p:nvSpPr>
          <p:cNvPr id="219" name="Google Shape;219;p2"/>
          <p:cNvSpPr txBox="1"/>
          <p:nvPr>
            <p:ph idx="4" type="body"/>
          </p:nvPr>
        </p:nvSpPr>
        <p:spPr>
          <a:xfrm>
            <a:off x="705350" y="3875401"/>
            <a:ext cx="5181600" cy="21684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000"/>
              <a:buFont typeface="Noto Sans Symbols"/>
              <a:buChar char="❑"/>
            </a:pPr>
            <a:r>
              <a:rPr b="1" lang="en-US" sz="2000">
                <a:solidFill>
                  <a:schemeClr val="accent5"/>
                </a:solidFill>
              </a:rPr>
              <a:t>What are your chapter challenges?  (communication challenges? ) </a:t>
            </a:r>
            <a:endParaRPr b="1" sz="2000">
              <a:solidFill>
                <a:schemeClr val="accent5"/>
              </a:solidFill>
            </a:endParaRPr>
          </a:p>
          <a:p>
            <a:pPr indent="0" lvl="0" marL="0" rtl="0" algn="l">
              <a:lnSpc>
                <a:spcPct val="90000"/>
              </a:lnSpc>
              <a:spcBef>
                <a:spcPts val="0"/>
              </a:spcBef>
              <a:spcAft>
                <a:spcPts val="0"/>
              </a:spcAft>
              <a:buSzPts val="1200"/>
              <a:buNone/>
            </a:pPr>
            <a:r>
              <a:t/>
            </a:r>
            <a:endParaRPr b="1" sz="2000">
              <a:solidFill>
                <a:schemeClr val="accent5"/>
              </a:solidFill>
            </a:endParaRPr>
          </a:p>
          <a:p>
            <a:pPr indent="-355600" lvl="0" marL="457200" rtl="0" algn="l">
              <a:lnSpc>
                <a:spcPct val="90000"/>
              </a:lnSpc>
              <a:spcBef>
                <a:spcPts val="0"/>
              </a:spcBef>
              <a:spcAft>
                <a:spcPts val="0"/>
              </a:spcAft>
              <a:buClr>
                <a:srgbClr val="1F1F1F"/>
              </a:buClr>
              <a:buSzPts val="2000"/>
              <a:buChar char="➢"/>
            </a:pPr>
            <a:r>
              <a:rPr b="1" lang="en-US" sz="2000">
                <a:solidFill>
                  <a:srgbClr val="1F1F1F"/>
                </a:solidFill>
              </a:rPr>
              <a:t>Council Funding for Conference Participation</a:t>
            </a:r>
            <a:endParaRPr/>
          </a:p>
          <a:p>
            <a:pPr indent="-355600" lvl="0" marL="457200" rtl="0" algn="l">
              <a:lnSpc>
                <a:spcPct val="90000"/>
              </a:lnSpc>
              <a:spcBef>
                <a:spcPts val="0"/>
              </a:spcBef>
              <a:spcAft>
                <a:spcPts val="0"/>
              </a:spcAft>
              <a:buClr>
                <a:srgbClr val="1F1F1F"/>
              </a:buClr>
              <a:buSzPts val="2000"/>
              <a:buChar char="➢"/>
            </a:pPr>
            <a:r>
              <a:rPr b="1" lang="en-US" sz="2000">
                <a:solidFill>
                  <a:srgbClr val="1F1F1F"/>
                </a:solidFill>
              </a:rPr>
              <a:t>Student Awareness </a:t>
            </a:r>
            <a:endParaRPr/>
          </a:p>
          <a:p>
            <a:pPr indent="-228600" lvl="0" marL="457200" rtl="0" algn="l">
              <a:lnSpc>
                <a:spcPct val="90000"/>
              </a:lnSpc>
              <a:spcBef>
                <a:spcPts val="0"/>
              </a:spcBef>
              <a:spcAft>
                <a:spcPts val="0"/>
              </a:spcAft>
              <a:buClr>
                <a:srgbClr val="1F1F1F"/>
              </a:buClr>
              <a:buSzPts val="2000"/>
              <a:buNone/>
            </a:pPr>
            <a:r>
              <a:t/>
            </a:r>
            <a:endParaRPr b="1" sz="2000">
              <a:solidFill>
                <a:srgbClr val="1F1F1F"/>
              </a:solidFill>
            </a:endParaRPr>
          </a:p>
          <a:p>
            <a:pPr indent="0" lvl="0" marL="0" rtl="0" algn="l">
              <a:lnSpc>
                <a:spcPct val="90000"/>
              </a:lnSpc>
              <a:spcBef>
                <a:spcPts val="1000"/>
              </a:spcBef>
              <a:spcAft>
                <a:spcPts val="0"/>
              </a:spcAft>
              <a:buSzPts val="2000"/>
              <a:buNone/>
            </a:pPr>
            <a:r>
              <a:t/>
            </a:r>
            <a:endParaRPr sz="2000"/>
          </a:p>
          <a:p>
            <a:pPr indent="0" lvl="0" marL="0" rtl="0" algn="l">
              <a:lnSpc>
                <a:spcPct val="90000"/>
              </a:lnSpc>
              <a:spcBef>
                <a:spcPts val="1000"/>
              </a:spcBef>
              <a:spcAft>
                <a:spcPts val="0"/>
              </a:spcAft>
              <a:buSzPts val="2000"/>
              <a:buNone/>
            </a:pPr>
            <a:r>
              <a:t/>
            </a:r>
            <a:endParaRPr sz="2000"/>
          </a:p>
        </p:txBody>
      </p:sp>
      <p:sp>
        <p:nvSpPr>
          <p:cNvPr id="220" name="Google Shape;220;p2"/>
          <p:cNvSpPr txBox="1"/>
          <p:nvPr>
            <p:ph idx="3" type="body"/>
          </p:nvPr>
        </p:nvSpPr>
        <p:spPr>
          <a:xfrm>
            <a:off x="6172200" y="1281858"/>
            <a:ext cx="2387906" cy="1811281"/>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2000"/>
              <a:buFont typeface="Noto Sans Symbols"/>
              <a:buChar char="❑"/>
            </a:pPr>
            <a:r>
              <a:rPr b="1" lang="en-US" sz="2000">
                <a:solidFill>
                  <a:schemeClr val="accent5"/>
                </a:solidFill>
              </a:rPr>
              <a:t>What is the major or favorite event held in 2024 or 2025</a:t>
            </a:r>
            <a:endParaRPr/>
          </a:p>
          <a:p>
            <a:pPr indent="0" lvl="0" marL="0" rtl="0" algn="l">
              <a:lnSpc>
                <a:spcPct val="90000"/>
              </a:lnSpc>
              <a:spcBef>
                <a:spcPts val="1000"/>
              </a:spcBef>
              <a:spcAft>
                <a:spcPts val="0"/>
              </a:spcAft>
              <a:buSzPts val="2000"/>
              <a:buNone/>
            </a:pPr>
            <a:r>
              <a:t/>
            </a:r>
            <a:endParaRPr i="0" sz="2000"/>
          </a:p>
        </p:txBody>
      </p:sp>
      <p:cxnSp>
        <p:nvCxnSpPr>
          <p:cNvPr id="221" name="Google Shape;221;p2"/>
          <p:cNvCxnSpPr/>
          <p:nvPr/>
        </p:nvCxnSpPr>
        <p:spPr>
          <a:xfrm>
            <a:off x="5998204" y="1584308"/>
            <a:ext cx="97796" cy="4630678"/>
          </a:xfrm>
          <a:prstGeom prst="straightConnector1">
            <a:avLst/>
          </a:prstGeom>
          <a:noFill/>
          <a:ln cap="flat" cmpd="sng" w="9525">
            <a:solidFill>
              <a:schemeClr val="dk1"/>
            </a:solidFill>
            <a:prstDash val="solid"/>
            <a:miter lim="800000"/>
            <a:headEnd len="sm" w="sm" type="none"/>
            <a:tailEnd len="sm" w="sm" type="none"/>
          </a:ln>
        </p:spPr>
      </p:cxnSp>
      <p:cxnSp>
        <p:nvCxnSpPr>
          <p:cNvPr id="222" name="Google Shape;222;p2"/>
          <p:cNvCxnSpPr/>
          <p:nvPr/>
        </p:nvCxnSpPr>
        <p:spPr>
          <a:xfrm flipH="1" rot="10800000">
            <a:off x="137935" y="3752277"/>
            <a:ext cx="11431222" cy="30003"/>
          </a:xfrm>
          <a:prstGeom prst="straightConnector1">
            <a:avLst/>
          </a:prstGeom>
          <a:noFill/>
          <a:ln cap="flat" cmpd="sng" w="9525">
            <a:solidFill>
              <a:schemeClr val="dk1"/>
            </a:solidFill>
            <a:prstDash val="solid"/>
            <a:miter lim="800000"/>
            <a:headEnd len="sm" w="sm" type="none"/>
            <a:tailEnd len="sm" w="sm" type="none"/>
          </a:ln>
        </p:spPr>
      </p:cxnSp>
      <p:pic>
        <p:nvPicPr>
          <p:cNvPr descr="May be an image of 1 person, xray, hospital and text that says 'SU TECH ELSEWEDY UNIVERSITY POLYTECHNICOF ាត OFEGYPT IEEE SUTECH ELSEWEDY UNIVERSITY CANA EGYPTM CHAPTER TECHNICAL TALK ADVANCING RADIOLOGICAL DIAGNOSTICS WITH VISIONLANGUAGE AI MODELS FOR STRUCTURED REPORT GENERATION 田田 26 OCT 2025 AT 11.00 AM ELSEWEDY UNIVERSITY OFTECNOLOGY PROF, ESSAM RASHED Professor at Graduate School of Information Science, University of Hyogo, Japan. REGISTER NOW'" id="223" name="Google Shape;223;p2"/>
          <p:cNvPicPr preferRelativeResize="0"/>
          <p:nvPr/>
        </p:nvPicPr>
        <p:blipFill rotWithShape="1">
          <a:blip r:embed="rId3">
            <a:alphaModFix/>
          </a:blip>
          <a:srcRect b="0" l="0" r="0" t="0"/>
          <a:stretch/>
        </p:blipFill>
        <p:spPr>
          <a:xfrm>
            <a:off x="9128436" y="365194"/>
            <a:ext cx="2516964" cy="314620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eme 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2025-10-15T18:20:45Z</dcterms:created>
  <dc:creator>Ahmed Hassan Yousef</dc:creator>
</cp:coreProperties>
</file>