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346" r:id="rId2"/>
    <p:sldId id="347" r:id="rId3"/>
    <p:sldId id="302" r:id="rId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48D4B-D45D-4427-9765-E1EB54366387}" v="8" dt="2025-08-06T00:40:35.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80" d="100"/>
          <a:sy n="80" d="100"/>
        </p:scale>
        <p:origin x="1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tta Arellano" userId="d4d78521090e4c6c" providerId="LiveId" clId="{47948D4B-D45D-4427-9765-E1EB54366387}"/>
    <pc:docChg chg="custSel addSld delSld modSld sldOrd">
      <pc:chgData name="Loretta Arellano" userId="d4d78521090e4c6c" providerId="LiveId" clId="{47948D4B-D45D-4427-9765-E1EB54366387}" dt="2025-08-19T00:10:41.809" v="315" actId="20577"/>
      <pc:docMkLst>
        <pc:docMk/>
      </pc:docMkLst>
      <pc:sldChg chg="add">
        <pc:chgData name="Loretta Arellano" userId="d4d78521090e4c6c" providerId="LiveId" clId="{47948D4B-D45D-4427-9765-E1EB54366387}" dt="2025-08-06T00:24:59.377" v="1"/>
        <pc:sldMkLst>
          <pc:docMk/>
          <pc:sldMk cId="4066362593" sldId="258"/>
        </pc:sldMkLst>
      </pc:sldChg>
      <pc:sldChg chg="del">
        <pc:chgData name="Loretta Arellano" userId="d4d78521090e4c6c" providerId="LiveId" clId="{47948D4B-D45D-4427-9765-E1EB54366387}" dt="2025-08-18T23:36:50.626" v="311" actId="2696"/>
        <pc:sldMkLst>
          <pc:docMk/>
          <pc:sldMk cId="2256542860" sldId="265"/>
        </pc:sldMkLst>
      </pc:sldChg>
      <pc:sldChg chg="modSp mod">
        <pc:chgData name="Loretta Arellano" userId="d4d78521090e4c6c" providerId="LiveId" clId="{47948D4B-D45D-4427-9765-E1EB54366387}" dt="2025-08-19T00:10:41.809" v="315" actId="20577"/>
        <pc:sldMkLst>
          <pc:docMk/>
          <pc:sldMk cId="275600394" sldId="299"/>
        </pc:sldMkLst>
        <pc:spChg chg="mod">
          <ac:chgData name="Loretta Arellano" userId="d4d78521090e4c6c" providerId="LiveId" clId="{47948D4B-D45D-4427-9765-E1EB54366387}" dt="2025-08-19T00:10:41.809" v="315" actId="20577"/>
          <ac:spMkLst>
            <pc:docMk/>
            <pc:sldMk cId="275600394" sldId="299"/>
            <ac:spMk id="3" creationId="{869A49A8-42E4-DC97-1B56-3D7696AE0B0C}"/>
          </ac:spMkLst>
        </pc:spChg>
      </pc:sldChg>
      <pc:sldChg chg="addSp delSp modSp mod">
        <pc:chgData name="Loretta Arellano" userId="d4d78521090e4c6c" providerId="LiveId" clId="{47948D4B-D45D-4427-9765-E1EB54366387}" dt="2025-08-06T00:27:54.259" v="130" actId="478"/>
        <pc:sldMkLst>
          <pc:docMk/>
          <pc:sldMk cId="1504811223" sldId="302"/>
        </pc:sldMkLst>
        <pc:spChg chg="mod">
          <ac:chgData name="Loretta Arellano" userId="d4d78521090e4c6c" providerId="LiveId" clId="{47948D4B-D45D-4427-9765-E1EB54366387}" dt="2025-08-06T00:27:49.827" v="129" actId="20577"/>
          <ac:spMkLst>
            <pc:docMk/>
            <pc:sldMk cId="1504811223" sldId="302"/>
            <ac:spMk id="11" creationId="{30B8D5C9-231A-0940-C4F2-71F806B64E34}"/>
          </ac:spMkLst>
        </pc:spChg>
        <pc:spChg chg="mod">
          <ac:chgData name="Loretta Arellano" userId="d4d78521090e4c6c" providerId="LiveId" clId="{47948D4B-D45D-4427-9765-E1EB54366387}" dt="2025-08-06T00:27:42.172" v="114" actId="20577"/>
          <ac:spMkLst>
            <pc:docMk/>
            <pc:sldMk cId="1504811223" sldId="302"/>
            <ac:spMk id="14" creationId="{CEE6DEA0-9A6F-20A0-A3DD-D1E267FD1CF0}"/>
          </ac:spMkLst>
        </pc:spChg>
      </pc:sldChg>
      <pc:sldChg chg="add del">
        <pc:chgData name="Loretta Arellano" userId="d4d78521090e4c6c" providerId="LiveId" clId="{47948D4B-D45D-4427-9765-E1EB54366387}" dt="2025-08-18T23:36:50.626" v="311" actId="2696"/>
        <pc:sldMkLst>
          <pc:docMk/>
          <pc:sldMk cId="2897789865" sldId="303"/>
        </pc:sldMkLst>
      </pc:sldChg>
      <pc:sldChg chg="addSp delSp modSp mod">
        <pc:chgData name="Loretta Arellano" userId="d4d78521090e4c6c" providerId="LiveId" clId="{47948D4B-D45D-4427-9765-E1EB54366387}" dt="2025-08-06T00:29:14.355" v="197" actId="1076"/>
        <pc:sldMkLst>
          <pc:docMk/>
          <pc:sldMk cId="1768570643" sldId="346"/>
        </pc:sldMkLst>
        <pc:spChg chg="mod">
          <ac:chgData name="Loretta Arellano" userId="d4d78521090e4c6c" providerId="LiveId" clId="{47948D4B-D45D-4427-9765-E1EB54366387}" dt="2025-08-06T00:28:32.681" v="190" actId="20577"/>
          <ac:spMkLst>
            <pc:docMk/>
            <pc:sldMk cId="1768570643" sldId="346"/>
            <ac:spMk id="9" creationId="{CF390529-B0FB-4ED8-818D-88E74452091C}"/>
          </ac:spMkLst>
        </pc:spChg>
        <pc:picChg chg="add mod">
          <ac:chgData name="Loretta Arellano" userId="d4d78521090e4c6c" providerId="LiveId" clId="{47948D4B-D45D-4427-9765-E1EB54366387}" dt="2025-08-06T00:29:14.355" v="197" actId="1076"/>
          <ac:picMkLst>
            <pc:docMk/>
            <pc:sldMk cId="1768570643" sldId="346"/>
            <ac:picMk id="3" creationId="{53906762-D70B-839E-F318-4E52E5A21C6D}"/>
          </ac:picMkLst>
        </pc:picChg>
      </pc:sldChg>
      <pc:sldChg chg="addSp delSp modSp add mod ord">
        <pc:chgData name="Loretta Arellano" userId="d4d78521090e4c6c" providerId="LiveId" clId="{47948D4B-D45D-4427-9765-E1EB54366387}" dt="2025-08-06T00:33:03.937" v="275"/>
        <pc:sldMkLst>
          <pc:docMk/>
          <pc:sldMk cId="3854913" sldId="347"/>
        </pc:sldMkLst>
        <pc:spChg chg="add mod">
          <ac:chgData name="Loretta Arellano" userId="d4d78521090e4c6c" providerId="LiveId" clId="{47948D4B-D45D-4427-9765-E1EB54366387}" dt="2025-08-06T00:32:56.377" v="273" actId="20577"/>
          <ac:spMkLst>
            <pc:docMk/>
            <pc:sldMk cId="3854913" sldId="347"/>
            <ac:spMk id="2" creationId="{3DE9BFDD-0450-5A7D-47A7-6A2C2DC56740}"/>
          </ac:spMkLst>
        </pc:spChg>
        <pc:spChg chg="mod">
          <ac:chgData name="Loretta Arellano" userId="d4d78521090e4c6c" providerId="LiveId" clId="{47948D4B-D45D-4427-9765-E1EB54366387}" dt="2025-08-06T00:32:26.613" v="257" actId="20577"/>
          <ac:spMkLst>
            <pc:docMk/>
            <pc:sldMk cId="3854913" sldId="347"/>
            <ac:spMk id="12" creationId="{4295F56B-912F-650F-88A6-55957481BC29}"/>
          </ac:spMkLst>
        </pc:spChg>
        <pc:spChg chg="mod">
          <ac:chgData name="Loretta Arellano" userId="d4d78521090e4c6c" providerId="LiveId" clId="{47948D4B-D45D-4427-9765-E1EB54366387}" dt="2025-08-06T00:32:19.847" v="253" actId="20577"/>
          <ac:spMkLst>
            <pc:docMk/>
            <pc:sldMk cId="3854913" sldId="347"/>
            <ac:spMk id="13" creationId="{53F85B56-B6C1-1D09-558A-5CB336F517ED}"/>
          </ac:spMkLst>
        </pc:spChg>
        <pc:spChg chg="mod">
          <ac:chgData name="Loretta Arellano" userId="d4d78521090e4c6c" providerId="LiveId" clId="{47948D4B-D45D-4427-9765-E1EB54366387}" dt="2025-08-06T00:32:13.542" v="250" actId="20577"/>
          <ac:spMkLst>
            <pc:docMk/>
            <pc:sldMk cId="3854913" sldId="347"/>
            <ac:spMk id="15" creationId="{5825CD24-9E74-0E37-2711-C8AB7F1081B2}"/>
          </ac:spMkLst>
        </pc:spChg>
        <pc:spChg chg="mod">
          <ac:chgData name="Loretta Arellano" userId="d4d78521090e4c6c" providerId="LiveId" clId="{47948D4B-D45D-4427-9765-E1EB54366387}" dt="2025-08-06T00:32:35.352" v="266" actId="20577"/>
          <ac:spMkLst>
            <pc:docMk/>
            <pc:sldMk cId="3854913" sldId="347"/>
            <ac:spMk id="17" creationId="{07D863C1-BBB8-33E4-127E-45175599A4CD}"/>
          </ac:spMkLst>
        </pc:spChg>
      </pc:sldChg>
      <pc:sldChg chg="modSp add del mod">
        <pc:chgData name="Loretta Arellano" userId="d4d78521090e4c6c" providerId="LiveId" clId="{47948D4B-D45D-4427-9765-E1EB54366387}" dt="2025-08-18T23:36:50.626" v="311" actId="2696"/>
        <pc:sldMkLst>
          <pc:docMk/>
          <pc:sldMk cId="3712545320"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D68EB2B-D7C9-4B37-AB38-D98956AC9D9B}" type="datetimeFigureOut">
              <a:rPr lang="en-US" smtClean="0"/>
              <a:t>05-Nov-2025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04385C5-F181-4DE0-8869-409381CBFDDC}" type="slidenum">
              <a:rPr lang="en-US" smtClean="0"/>
              <a:t>‹#›</a:t>
            </a:fld>
            <a:endParaRPr lang="en-US"/>
          </a:p>
        </p:txBody>
      </p:sp>
    </p:spTree>
    <p:extLst>
      <p:ext uri="{BB962C8B-B14F-4D97-AF65-F5344CB8AC3E}">
        <p14:creationId xmlns:p14="http://schemas.microsoft.com/office/powerpoint/2010/main" val="171854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2" name="Title 1"/>
          <p:cNvSpPr>
            <a:spLocks noGrp="1"/>
          </p:cNvSpPr>
          <p:nvPr>
            <p:ph type="ctrTitle" hasCustomPrompt="1"/>
          </p:nvPr>
        </p:nvSpPr>
        <p:spPr>
          <a:xfrm>
            <a:off x="914400" y="4184081"/>
            <a:ext cx="10363200" cy="697311"/>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973467"/>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B9B69D84-949F-43D4-8162-107D155DA1C3}" type="slidenum">
              <a:rPr lang="en-US" smtClean="0"/>
              <a:t>‹#›</a:t>
            </a:fld>
            <a:endParaRPr lang="en-US"/>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12192000" cy="854167"/>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7990"/>
            <a:ext cx="12192000" cy="854167"/>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1948" y="5690007"/>
            <a:ext cx="1620953" cy="4733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 y="826176"/>
            <a:ext cx="1942592" cy="3218688"/>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8755" y="826176"/>
            <a:ext cx="2592832" cy="321868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9508" y="826176"/>
            <a:ext cx="3153664" cy="3218688"/>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8995" y="826176"/>
            <a:ext cx="2609088" cy="3218688"/>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5888" y="826176"/>
            <a:ext cx="1999488" cy="3218688"/>
          </a:xfrm>
          <a:prstGeom prst="rect">
            <a:avLst/>
          </a:prstGeom>
        </p:spPr>
      </p:pic>
    </p:spTree>
    <p:extLst>
      <p:ext uri="{BB962C8B-B14F-4D97-AF65-F5344CB8AC3E}">
        <p14:creationId xmlns:p14="http://schemas.microsoft.com/office/powerpoint/2010/main" val="227286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1825626"/>
            <a:ext cx="5181600" cy="3792751"/>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B9B69D84-949F-43D4-8162-107D155DA1C3}" type="slidenum">
              <a:rPr lang="en-US" smtClean="0"/>
              <a:t>‹#›</a:t>
            </a:fld>
            <a:endParaRPr lang="en-US"/>
          </a:p>
        </p:txBody>
      </p:sp>
      <p:sp>
        <p:nvSpPr>
          <p:cNvPr id="7" name="Text Placeholder 3"/>
          <p:cNvSpPr>
            <a:spLocks noGrp="1"/>
          </p:cNvSpPr>
          <p:nvPr>
            <p:ph type="body" sz="quarter" idx="15"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14382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3792802"/>
            <a:ext cx="51816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6172200" y="1825626"/>
            <a:ext cx="51816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p:txBody>
          <a:bodyPr/>
          <a:lstStyle/>
          <a:p>
            <a:fld id="{B9B69D84-949F-43D4-8162-107D155DA1C3}" type="slidenum">
              <a:rPr lang="en-US" smtClean="0"/>
              <a:t>‹#›</a:t>
            </a:fld>
            <a:endParaRPr lang="en-US"/>
          </a:p>
        </p:txBody>
      </p:sp>
      <p:sp>
        <p:nvSpPr>
          <p:cNvPr id="10" name="Text Placeholder 3"/>
          <p:cNvSpPr>
            <a:spLocks noGrp="1"/>
          </p:cNvSpPr>
          <p:nvPr>
            <p:ph type="body" sz="quarter" idx="16"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493977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6172200" y="2837469"/>
            <a:ext cx="5181600" cy="2780907"/>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172200" y="1825625"/>
            <a:ext cx="51816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B9B69D84-949F-43D4-8162-107D155DA1C3}" type="slidenum">
              <a:rPr lang="en-US" smtClean="0"/>
              <a:t>‹#›</a:t>
            </a:fld>
            <a:endParaRPr lang="en-US"/>
          </a:p>
        </p:txBody>
      </p:sp>
      <p:sp>
        <p:nvSpPr>
          <p:cNvPr id="8" name="Text Placeholder 3"/>
          <p:cNvSpPr>
            <a:spLocks noGrp="1"/>
          </p:cNvSpPr>
          <p:nvPr>
            <p:ph type="body" sz="quarter" idx="16"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062400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838200" y="1815898"/>
            <a:ext cx="51816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172200" y="2837469"/>
            <a:ext cx="51816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172200" y="1825625"/>
            <a:ext cx="51816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B9B69D84-949F-43D4-8162-107D155DA1C3}" type="slidenum">
              <a:rPr lang="en-US" smtClean="0"/>
              <a:t>‹#›</a:t>
            </a:fld>
            <a:endParaRPr lang="en-US"/>
          </a:p>
        </p:txBody>
      </p:sp>
      <p:sp>
        <p:nvSpPr>
          <p:cNvPr id="8" name="Text Placeholder 3"/>
          <p:cNvSpPr>
            <a:spLocks noGrp="1"/>
          </p:cNvSpPr>
          <p:nvPr>
            <p:ph type="body" sz="quarter" idx="16"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479671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6172200" y="3807094"/>
            <a:ext cx="51816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838200" y="1825626"/>
            <a:ext cx="51816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6172200" y="1847706"/>
            <a:ext cx="51816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838200" y="3807094"/>
            <a:ext cx="51816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p:txBody>
          <a:bodyPr/>
          <a:lstStyle/>
          <a:p>
            <a:fld id="{B9B69D84-949F-43D4-8162-107D155DA1C3}" type="slidenum">
              <a:rPr lang="en-US" smtClean="0"/>
              <a:t>‹#›</a:t>
            </a:fld>
            <a:endParaRPr lang="en-US"/>
          </a:p>
        </p:txBody>
      </p:sp>
      <p:sp>
        <p:nvSpPr>
          <p:cNvPr id="9" name="Text Placeholder 3"/>
          <p:cNvSpPr>
            <a:spLocks noGrp="1"/>
          </p:cNvSpPr>
          <p:nvPr>
            <p:ph type="body" sz="quarter" idx="17"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00438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2" y="1825625"/>
            <a:ext cx="4026031"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5052769" y="1825625"/>
            <a:ext cx="6301033" cy="3792539"/>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B9B69D84-949F-43D4-8162-107D155DA1C3}" type="slidenum">
              <a:rPr lang="en-US" smtClean="0"/>
              <a:t>‹#›</a:t>
            </a:fld>
            <a:endParaRPr lang="en-US"/>
          </a:p>
        </p:txBody>
      </p:sp>
      <p:sp>
        <p:nvSpPr>
          <p:cNvPr id="7" name="Text Placeholder 3"/>
          <p:cNvSpPr>
            <a:spLocks noGrp="1"/>
          </p:cNvSpPr>
          <p:nvPr>
            <p:ph type="body" sz="quarter" idx="16"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60010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6172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4788817"/>
            <a:ext cx="51816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838200" y="1825626"/>
            <a:ext cx="51816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p:txBody>
          <a:bodyPr/>
          <a:lstStyle/>
          <a:p>
            <a:fld id="{B9B69D84-949F-43D4-8162-107D155DA1C3}" type="slidenum">
              <a:rPr lang="en-US" smtClean="0"/>
              <a:t>‹#›</a:t>
            </a:fld>
            <a:endParaRPr lang="en-US"/>
          </a:p>
        </p:txBody>
      </p:sp>
      <p:sp>
        <p:nvSpPr>
          <p:cNvPr id="8" name="Text Placeholder 3"/>
          <p:cNvSpPr>
            <a:spLocks noGrp="1"/>
          </p:cNvSpPr>
          <p:nvPr>
            <p:ph type="body" sz="quarter" idx="17"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178705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B9B69D84-949F-43D4-8162-107D155DA1C3}" type="slidenum">
              <a:rPr lang="en-US" smtClean="0"/>
              <a:t>‹#›</a:t>
            </a:fld>
            <a:endParaRPr lang="en-US"/>
          </a:p>
        </p:txBody>
      </p:sp>
    </p:spTree>
    <p:extLst>
      <p:ext uri="{BB962C8B-B14F-4D97-AF65-F5344CB8AC3E}">
        <p14:creationId xmlns:p14="http://schemas.microsoft.com/office/powerpoint/2010/main" val="887617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2837467"/>
            <a:ext cx="105156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1825625"/>
            <a:ext cx="105156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838200" y="4977353"/>
            <a:ext cx="10515600" cy="662891"/>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B9B69D84-949F-43D4-8162-107D155DA1C3}" type="slidenum">
              <a:rPr lang="en-US" smtClean="0"/>
              <a:t>‹#›</a:t>
            </a:fld>
            <a:endParaRPr lang="en-US"/>
          </a:p>
        </p:txBody>
      </p:sp>
      <p:sp>
        <p:nvSpPr>
          <p:cNvPr id="8" name="Text Placeholder 3"/>
          <p:cNvSpPr>
            <a:spLocks noGrp="1"/>
          </p:cNvSpPr>
          <p:nvPr>
            <p:ph type="body" sz="quarter" idx="17"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612400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4006392"/>
            <a:ext cx="51816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1825625"/>
            <a:ext cx="105156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6172200" y="4006391"/>
            <a:ext cx="51816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B9B69D84-949F-43D4-8162-107D155DA1C3}" type="slidenum">
              <a:rPr lang="en-US" smtClean="0"/>
              <a:t>‹#›</a:t>
            </a:fld>
            <a:endParaRPr lang="en-US"/>
          </a:p>
        </p:txBody>
      </p:sp>
      <p:sp>
        <p:nvSpPr>
          <p:cNvPr id="8" name="Text Placeholder 3"/>
          <p:cNvSpPr>
            <a:spLocks noGrp="1"/>
          </p:cNvSpPr>
          <p:nvPr>
            <p:ph type="body" sz="quarter" idx="17"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40122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B9B69D84-949F-43D4-8162-107D155DA1C3}" type="slidenum">
              <a:rPr lang="en-US" smtClean="0"/>
              <a:t>‹#›</a:t>
            </a:fld>
            <a:endParaRPr lang="en-US"/>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12192000" cy="854167"/>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7990"/>
            <a:ext cx="12192000" cy="854167"/>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1948" y="5690007"/>
            <a:ext cx="1620953" cy="473319"/>
          </a:xfrm>
          <a:prstGeom prst="rect">
            <a:avLst/>
          </a:prstGeom>
        </p:spPr>
      </p:pic>
      <p:sp>
        <p:nvSpPr>
          <p:cNvPr id="20" name="Picture Placeholder 49"/>
          <p:cNvSpPr>
            <a:spLocks noGrp="1"/>
          </p:cNvSpPr>
          <p:nvPr>
            <p:ph type="pic" sz="quarter" idx="13" hasCustomPrompt="1"/>
          </p:nvPr>
        </p:nvSpPr>
        <p:spPr>
          <a:xfrm>
            <a:off x="0" y="870069"/>
            <a:ext cx="2438400" cy="2438400"/>
          </a:xfrm>
          <a:blipFill>
            <a:blip r:embed="rId5"/>
            <a:stretch>
              <a:fillRect/>
            </a:stretch>
          </a:blipFill>
        </p:spPr>
        <p:txBody>
          <a:bodyPr anchor="ctr">
            <a:normAutofit/>
          </a:bodyPr>
          <a:lstStyle>
            <a:lvl1pPr marL="0" indent="0" algn="ctr">
              <a:buNone/>
              <a:defRPr sz="3733"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2438400" y="870069"/>
            <a:ext cx="2438400" cy="2438400"/>
          </a:xfrm>
          <a:blipFill>
            <a:blip r:embed="rId6"/>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4876800" y="870069"/>
            <a:ext cx="2438400" cy="2438400"/>
          </a:xfrm>
          <a:blipFill>
            <a:blip r:embed="rId7"/>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7315200" y="870069"/>
            <a:ext cx="2438400" cy="2438400"/>
          </a:xfrm>
          <a:blipFill>
            <a:blip r:embed="rId8"/>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9753600" y="870069"/>
            <a:ext cx="2438400" cy="2438400"/>
          </a:xfrm>
          <a:blipFill>
            <a:blip r:embed="rId9"/>
            <a:stretch>
              <a:fillRect/>
            </a:stretch>
          </a:blipFill>
        </p:spPr>
        <p:txBody>
          <a:bodyPr anchor="ctr">
            <a:normAutofit/>
          </a:bodyPr>
          <a:lstStyle>
            <a:lvl1pPr marL="0" indent="0" algn="ctr">
              <a:buNone/>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914400" y="4184081"/>
            <a:ext cx="10363200" cy="697311"/>
          </a:xfrm>
        </p:spPr>
        <p:txBody>
          <a:bodyPr anchor="b">
            <a:normAutofit/>
          </a:bodyPr>
          <a:lstStyle>
            <a:lvl1pPr algn="l">
              <a:defRPr sz="44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914400" y="4973467"/>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a:t>
            </a:r>
          </a:p>
        </p:txBody>
      </p:sp>
    </p:spTree>
    <p:extLst>
      <p:ext uri="{BB962C8B-B14F-4D97-AF65-F5344CB8AC3E}">
        <p14:creationId xmlns:p14="http://schemas.microsoft.com/office/powerpoint/2010/main" val="62544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1825625"/>
            <a:ext cx="6627829"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4713402"/>
            <a:ext cx="6627829"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7616858" y="1825625"/>
            <a:ext cx="3736943"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B9B69D84-949F-43D4-8162-107D155DA1C3}" type="slidenum">
              <a:rPr lang="en-US" smtClean="0"/>
              <a:t>‹#›</a:t>
            </a:fld>
            <a:endParaRPr lang="en-US"/>
          </a:p>
        </p:txBody>
      </p:sp>
      <p:sp>
        <p:nvSpPr>
          <p:cNvPr id="8" name="Text Placeholder 3"/>
          <p:cNvSpPr>
            <a:spLocks noGrp="1"/>
          </p:cNvSpPr>
          <p:nvPr>
            <p:ph type="body" sz="quarter" idx="17"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939298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4071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09757C8F-149D-4D58-A99C-DDCCF499EF72}" type="datetimeFigureOut">
              <a:rPr lang="en-US" smtClean="0"/>
              <a:t>05-Nov-2025</a:t>
            </a:fld>
            <a:endParaRPr lang="en-US"/>
          </a:p>
        </p:txBody>
      </p:sp>
      <p:sp>
        <p:nvSpPr>
          <p:cNvPr id="5" name="Slide Number Placeholder 10"/>
          <p:cNvSpPr>
            <a:spLocks noGrp="1"/>
          </p:cNvSpPr>
          <p:nvPr>
            <p:ph type="sldNum" sz="quarter" idx="11"/>
          </p:nvPr>
        </p:nvSpPr>
        <p:spPr/>
        <p:txBody>
          <a:bodyPr/>
          <a:lstStyle>
            <a:lvl1pPr>
              <a:defRPr/>
            </a:lvl1pPr>
          </a:lstStyle>
          <a:p>
            <a:fld id="{B9B69D84-949F-43D4-8162-107D155DA1C3}" type="slidenum">
              <a:rPr lang="en-US" smtClean="0"/>
              <a:t>‹#›</a:t>
            </a:fld>
            <a:endParaRPr lang="en-US"/>
          </a:p>
        </p:txBody>
      </p:sp>
    </p:spTree>
    <p:extLst>
      <p:ext uri="{BB962C8B-B14F-4D97-AF65-F5344CB8AC3E}">
        <p14:creationId xmlns:p14="http://schemas.microsoft.com/office/powerpoint/2010/main" val="2565453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Slide 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9976"/>
            <a:ext cx="12192000" cy="2478024"/>
          </a:xfrm>
          <a:prstGeom prst="rect">
            <a:avLst/>
          </a:prstGeom>
        </p:spPr>
      </p:pic>
      <p:sp>
        <p:nvSpPr>
          <p:cNvPr id="9" name="Slide Number Placeholder 4"/>
          <p:cNvSpPr>
            <a:spLocks noGrp="1"/>
          </p:cNvSpPr>
          <p:nvPr>
            <p:ph type="sldNum" sz="quarter" idx="12"/>
          </p:nvPr>
        </p:nvSpPr>
        <p:spPr>
          <a:xfrm>
            <a:off x="80284" y="6301715"/>
            <a:ext cx="784709" cy="506141"/>
          </a:xfrm>
        </p:spPr>
        <p:txBody>
          <a:bodyPr/>
          <a:lstStyle>
            <a:lvl1pPr>
              <a:defRPr b="1">
                <a:solidFill>
                  <a:srgbClr val="0067A2"/>
                </a:solidFill>
              </a:defRPr>
            </a:lvl1pPr>
          </a:lstStyle>
          <a:p>
            <a:fld id="{B9B69D84-949F-43D4-8162-107D155DA1C3}" type="slidenum">
              <a:rPr lang="en-US" smtClean="0"/>
              <a:t>‹#›</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311" y="6141216"/>
            <a:ext cx="2813540" cy="71678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281" y="6320002"/>
            <a:ext cx="1632740" cy="357570"/>
          </a:xfrm>
          <a:prstGeom prst="rect">
            <a:avLst/>
          </a:prstGeom>
        </p:spPr>
      </p:pic>
      <p:sp>
        <p:nvSpPr>
          <p:cNvPr id="12" name="Text Placeholder 2"/>
          <p:cNvSpPr>
            <a:spLocks noGrp="1"/>
          </p:cNvSpPr>
          <p:nvPr>
            <p:ph type="body" sz="quarter" idx="16" hasCustomPrompt="1"/>
          </p:nvPr>
        </p:nvSpPr>
        <p:spPr>
          <a:xfrm>
            <a:off x="849081" y="634300"/>
            <a:ext cx="11024940" cy="1244183"/>
          </a:xfrm>
          <a:noFill/>
          <a:ln>
            <a:noFill/>
          </a:ln>
        </p:spPr>
        <p:txBody>
          <a:bodyPr/>
          <a:lstStyle>
            <a:lvl1pPr marL="0" indent="0">
              <a:buNone/>
              <a:defRPr b="1">
                <a:ln>
                  <a:noFill/>
                </a:ln>
                <a:solidFill>
                  <a:srgbClr val="0067A2"/>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a:t>
            </a:r>
          </a:p>
        </p:txBody>
      </p:sp>
      <p:sp>
        <p:nvSpPr>
          <p:cNvPr id="13" name="Text Placeholder 2"/>
          <p:cNvSpPr>
            <a:spLocks noGrp="1"/>
          </p:cNvSpPr>
          <p:nvPr>
            <p:ph type="body" sz="quarter" idx="17" hasCustomPrompt="1"/>
          </p:nvPr>
        </p:nvSpPr>
        <p:spPr>
          <a:xfrm>
            <a:off x="849081" y="2580209"/>
            <a:ext cx="11024940" cy="2896699"/>
          </a:xfrm>
          <a:noFill/>
          <a:ln>
            <a:noFill/>
          </a:ln>
        </p:spPr>
        <p:txBody>
          <a:bodyPr>
            <a:normAutofit/>
          </a:bodyPr>
          <a:lstStyle>
            <a:lvl1pPr marL="285750" indent="-285750">
              <a:buClr>
                <a:srgbClr val="0067A2"/>
              </a:buClr>
              <a:buSzPct val="150000"/>
              <a:buFont typeface="Arial" charset="0"/>
              <a:buChar char="•"/>
              <a:defRPr sz="1400" b="0">
                <a:ln>
                  <a:no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dolore</a:t>
            </a:r>
            <a:r>
              <a:rPr lang="en-US" dirty="0"/>
              <a:t>. </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a:t>
            </a:r>
          </a:p>
          <a:p>
            <a:pPr lvl="0"/>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cons </a:t>
            </a:r>
            <a:r>
              <a:rPr lang="en-US" dirty="0" err="1"/>
              <a:t>ectetuer</a:t>
            </a:r>
            <a:r>
              <a:rPr lang="en-US" dirty="0"/>
              <a:t> </a:t>
            </a:r>
            <a:r>
              <a:rPr lang="en-US" dirty="0" err="1"/>
              <a:t>adipiscing</a:t>
            </a:r>
            <a:r>
              <a:rPr lang="en-US" dirty="0"/>
              <a:t> </a:t>
            </a:r>
            <a:r>
              <a:rPr lang="en-US" dirty="0" err="1"/>
              <a:t>elit</a:t>
            </a:r>
            <a:r>
              <a:rPr lang="en-US" dirty="0"/>
              <a:t>.</a:t>
            </a:r>
          </a:p>
          <a:p>
            <a:pPr lvl="0"/>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4" name="Text Placeholder 2"/>
          <p:cNvSpPr>
            <a:spLocks noGrp="1"/>
          </p:cNvSpPr>
          <p:nvPr>
            <p:ph type="body" sz="quarter" idx="18" hasCustomPrompt="1"/>
          </p:nvPr>
        </p:nvSpPr>
        <p:spPr>
          <a:xfrm>
            <a:off x="849081" y="2021701"/>
            <a:ext cx="11024940" cy="421697"/>
          </a:xfrm>
          <a:noFill/>
          <a:ln>
            <a:noFill/>
          </a:ln>
        </p:spPr>
        <p:txBody>
          <a:bodyPr>
            <a:normAutofit/>
          </a:bodyPr>
          <a:lstStyle>
            <a:lvl1pPr marL="0" indent="0">
              <a:buClr>
                <a:srgbClr val="0067A2"/>
              </a:buClr>
              <a:buFont typeface="Arial" charset="0"/>
              <a:buNone/>
              <a:defRPr sz="1400" b="0">
                <a:ln>
                  <a:no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dolore</a:t>
            </a:r>
            <a:r>
              <a:rPr lang="en-US" dirty="0"/>
              <a:t>. </a:t>
            </a:r>
          </a:p>
        </p:txBody>
      </p:sp>
    </p:spTree>
    <p:extLst>
      <p:ext uri="{BB962C8B-B14F-4D97-AF65-F5344CB8AC3E}">
        <p14:creationId xmlns:p14="http://schemas.microsoft.com/office/powerpoint/2010/main" val="7158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2" name="Title 1"/>
          <p:cNvSpPr>
            <a:spLocks noGrp="1"/>
          </p:cNvSpPr>
          <p:nvPr>
            <p:ph type="ctrTitle" hasCustomPrompt="1"/>
          </p:nvPr>
        </p:nvSpPr>
        <p:spPr>
          <a:xfrm>
            <a:off x="914400" y="4184081"/>
            <a:ext cx="10363200" cy="697311"/>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973467"/>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B9B69D84-949F-43D4-8162-107D155DA1C3}" type="slidenum">
              <a:rPr lang="en-US" smtClean="0"/>
              <a:t>‹#›</a:t>
            </a:fld>
            <a:endParaRPr lang="en-US"/>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12192000" cy="854167"/>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7990"/>
            <a:ext cx="12192000" cy="854167"/>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 y="826176"/>
            <a:ext cx="1942592" cy="3218688"/>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8755" y="826176"/>
            <a:ext cx="2592832" cy="3218688"/>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9508" y="826176"/>
            <a:ext cx="3153664" cy="3218688"/>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8995" y="826176"/>
            <a:ext cx="2609088" cy="3218688"/>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5888" y="826176"/>
            <a:ext cx="1999488" cy="3218688"/>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51947" y="5508531"/>
            <a:ext cx="1628452" cy="908904"/>
          </a:xfrm>
          <a:prstGeom prst="rect">
            <a:avLst/>
          </a:prstGeom>
        </p:spPr>
      </p:pic>
    </p:spTree>
    <p:extLst>
      <p:ext uri="{BB962C8B-B14F-4D97-AF65-F5344CB8AC3E}">
        <p14:creationId xmlns:p14="http://schemas.microsoft.com/office/powerpoint/2010/main" val="314297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B9B69D84-949F-43D4-8162-107D155DA1C3}" type="slidenum">
              <a:rPr lang="en-US" smtClean="0"/>
              <a:t>‹#›</a:t>
            </a:fld>
            <a:endParaRPr lang="en-US"/>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12192000" cy="854167"/>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7990"/>
            <a:ext cx="12192000" cy="854167"/>
          </a:xfrm>
          <a:prstGeom prst="rect">
            <a:avLst/>
          </a:prstGeom>
        </p:spPr>
      </p:pic>
      <p:sp>
        <p:nvSpPr>
          <p:cNvPr id="20" name="Picture Placeholder 49"/>
          <p:cNvSpPr>
            <a:spLocks noGrp="1"/>
          </p:cNvSpPr>
          <p:nvPr>
            <p:ph type="pic" sz="quarter" idx="13" hasCustomPrompt="1"/>
          </p:nvPr>
        </p:nvSpPr>
        <p:spPr>
          <a:xfrm>
            <a:off x="0" y="870069"/>
            <a:ext cx="2438400" cy="2438400"/>
          </a:xfrm>
          <a:blipFill>
            <a:blip r:embed="rId4"/>
            <a:stretch>
              <a:fillRect/>
            </a:stretch>
          </a:blipFill>
        </p:spPr>
        <p:txBody>
          <a:bodyPr anchor="ctr">
            <a:normAutofit/>
          </a:bodyPr>
          <a:lstStyle>
            <a:lvl1pPr marL="0" indent="0" algn="ctr">
              <a:buNone/>
              <a:defRPr sz="3733"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2438400" y="870069"/>
            <a:ext cx="2438400" cy="2438400"/>
          </a:xfrm>
          <a:blipFill>
            <a:blip r:embed="rId5"/>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4876800" y="870069"/>
            <a:ext cx="2438400" cy="2438400"/>
          </a:xfrm>
          <a:blipFill>
            <a:blip r:embed="rId6"/>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7315200" y="870069"/>
            <a:ext cx="2438400" cy="2438400"/>
          </a:xfrm>
          <a:blipFill>
            <a:blip r:embed="rId7"/>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9753600" y="870069"/>
            <a:ext cx="2438400" cy="2438400"/>
          </a:xfrm>
          <a:blipFill>
            <a:blip r:embed="rId8"/>
            <a:stretch>
              <a:fillRect/>
            </a:stretch>
          </a:blipFill>
        </p:spPr>
        <p:txBody>
          <a:bodyPr anchor="ctr">
            <a:normAutofit/>
          </a:bodyPr>
          <a:lstStyle>
            <a:lvl1pPr marL="0" indent="0" algn="ctr">
              <a:buNone/>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914400" y="4184081"/>
            <a:ext cx="10363200" cy="697311"/>
          </a:xfrm>
        </p:spPr>
        <p:txBody>
          <a:bodyPr anchor="b">
            <a:normAutofit/>
          </a:bodyPr>
          <a:lstStyle>
            <a:lvl1pPr algn="l">
              <a:defRPr sz="44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914400" y="4973467"/>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a:t>
            </a: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51947" y="5508531"/>
            <a:ext cx="1628452" cy="908904"/>
          </a:xfrm>
          <a:prstGeom prst="rect">
            <a:avLst/>
          </a:prstGeom>
        </p:spPr>
      </p:pic>
    </p:spTree>
    <p:extLst>
      <p:ext uri="{BB962C8B-B14F-4D97-AF65-F5344CB8AC3E}">
        <p14:creationId xmlns:p14="http://schemas.microsoft.com/office/powerpoint/2010/main" val="289150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2" name="Title 1"/>
          <p:cNvSpPr>
            <a:spLocks noGrp="1"/>
          </p:cNvSpPr>
          <p:nvPr>
            <p:ph type="title" hasCustomPrompt="1"/>
          </p:nvPr>
        </p:nvSpPr>
        <p:spPr>
          <a:xfrm>
            <a:off x="831851" y="3262831"/>
            <a:ext cx="10515600" cy="827759"/>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B9B69D84-949F-43D4-8162-107D155DA1C3}" type="slidenum">
              <a:rPr lang="en-US" smtClean="0"/>
              <a:t>‹#›</a:t>
            </a:fld>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12192000" cy="854167"/>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7990"/>
            <a:ext cx="12192000" cy="85416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1948" y="5690007"/>
            <a:ext cx="1620953" cy="473319"/>
          </a:xfrm>
          <a:prstGeom prst="rect">
            <a:avLst/>
          </a:prstGeom>
        </p:spPr>
      </p:pic>
      <p:pic>
        <p:nvPicPr>
          <p:cNvPr id="11" name="Picture 10" descr="A close up of a logo&#10;&#10;Description automatically generated">
            <a:extLst>
              <a:ext uri="{FF2B5EF4-FFF2-40B4-BE49-F238E27FC236}">
                <a16:creationId xmlns:a16="http://schemas.microsoft.com/office/drawing/2014/main" id="{010E0B8E-7552-410A-9305-A87DE1912F3A}"/>
              </a:ext>
            </a:extLst>
          </p:cNvPr>
          <p:cNvPicPr/>
          <p:nvPr/>
        </p:nvPicPr>
        <p:blipFill>
          <a:blip r:embed="rId5"/>
          <a:stretch>
            <a:fillRect/>
          </a:stretch>
        </p:blipFill>
        <p:spPr>
          <a:xfrm>
            <a:off x="10151948" y="414324"/>
            <a:ext cx="1379855" cy="1114425"/>
          </a:xfrm>
          <a:prstGeom prst="rect">
            <a:avLst/>
          </a:prstGeom>
        </p:spPr>
      </p:pic>
    </p:spTree>
    <p:extLst>
      <p:ext uri="{BB962C8B-B14F-4D97-AF65-F5344CB8AC3E}">
        <p14:creationId xmlns:p14="http://schemas.microsoft.com/office/powerpoint/2010/main" val="24179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31667" y="-2"/>
            <a:ext cx="12223667" cy="6858001"/>
          </a:xfrm>
          <a:prstGeom prst="rect">
            <a:avLst/>
          </a:prstGeom>
        </p:spPr>
      </p:pic>
      <p:sp>
        <p:nvSpPr>
          <p:cNvPr id="2" name="Title 1"/>
          <p:cNvSpPr>
            <a:spLocks noGrp="1"/>
          </p:cNvSpPr>
          <p:nvPr>
            <p:ph type="title" hasCustomPrompt="1"/>
          </p:nvPr>
        </p:nvSpPr>
        <p:spPr>
          <a:xfrm>
            <a:off x="831851" y="3262831"/>
            <a:ext cx="10515600" cy="827759"/>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B9B69D84-949F-43D4-8162-107D155DA1C3}" type="slidenum">
              <a:rPr lang="en-US" smtClean="0"/>
              <a:t>‹#›</a:t>
            </a:fld>
            <a:endParaRPr lang="en-US"/>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12192000" cy="85416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1948" y="5690007"/>
            <a:ext cx="1620953" cy="47331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7289" y="470090"/>
            <a:ext cx="1209329" cy="122677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1878" y="1095103"/>
            <a:ext cx="1790737" cy="1808180"/>
          </a:xfrm>
          <a:prstGeom prst="rect">
            <a:avLst/>
          </a:prstGeom>
        </p:spPr>
      </p:pic>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7771" t="7771"/>
          <a:stretch/>
        </p:blipFill>
        <p:spPr>
          <a:xfrm>
            <a:off x="-3725" y="-4064"/>
            <a:ext cx="3112713" cy="3174743"/>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91" y="2785395"/>
            <a:ext cx="2191909" cy="2569825"/>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7990"/>
            <a:ext cx="12192000" cy="854167"/>
          </a:xfrm>
          <a:prstGeom prst="rect">
            <a:avLst/>
          </a:prstGeom>
        </p:spPr>
      </p:pic>
    </p:spTree>
    <p:extLst>
      <p:ext uri="{BB962C8B-B14F-4D97-AF65-F5344CB8AC3E}">
        <p14:creationId xmlns:p14="http://schemas.microsoft.com/office/powerpoint/2010/main" val="156433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31667" y="-2"/>
            <a:ext cx="12223667" cy="6858001"/>
          </a:xfrm>
          <a:prstGeom prst="rect">
            <a:avLst/>
          </a:prstGeom>
        </p:spPr>
      </p:pic>
      <p:sp>
        <p:nvSpPr>
          <p:cNvPr id="2" name="Title 1"/>
          <p:cNvSpPr>
            <a:spLocks noGrp="1"/>
          </p:cNvSpPr>
          <p:nvPr>
            <p:ph type="title" hasCustomPrompt="1"/>
          </p:nvPr>
        </p:nvSpPr>
        <p:spPr>
          <a:xfrm>
            <a:off x="831851" y="3262831"/>
            <a:ext cx="10515600" cy="827759"/>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B9B69D84-949F-43D4-8162-107D155DA1C3}" type="slidenum">
              <a:rPr lang="en-US" smtClean="0"/>
              <a:t>‹#›</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12192000" cy="85416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7990"/>
            <a:ext cx="12192000" cy="85416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1948" y="5690007"/>
            <a:ext cx="1620953" cy="473319"/>
          </a:xfrm>
          <a:prstGeom prst="rect">
            <a:avLst/>
          </a:prstGeom>
        </p:spPr>
      </p:pic>
    </p:spTree>
    <p:extLst>
      <p:ext uri="{BB962C8B-B14F-4D97-AF65-F5344CB8AC3E}">
        <p14:creationId xmlns:p14="http://schemas.microsoft.com/office/powerpoint/2010/main" val="115315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838200" y="1825626"/>
            <a:ext cx="105156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B9B69D84-949F-43D4-8162-107D155DA1C3}" type="slidenum">
              <a:rPr lang="en-US" smtClean="0"/>
              <a:t>‹#›</a:t>
            </a:fld>
            <a:endParaRPr lang="en-US"/>
          </a:p>
        </p:txBody>
      </p:sp>
      <p:sp>
        <p:nvSpPr>
          <p:cNvPr id="4" name="Text Placeholder 3"/>
          <p:cNvSpPr>
            <a:spLocks noGrp="1"/>
          </p:cNvSpPr>
          <p:nvPr>
            <p:ph type="body" sz="quarter" idx="15" hasCustomPrompt="1"/>
          </p:nvPr>
        </p:nvSpPr>
        <p:spPr>
          <a:xfrm>
            <a:off x="838200" y="1106197"/>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25476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6172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B9B69D84-949F-43D4-8162-107D155DA1C3}" type="slidenum">
              <a:rPr lang="en-US" smtClean="0"/>
              <a:t>‹#›</a:t>
            </a:fld>
            <a:endParaRPr lang="en-US"/>
          </a:p>
        </p:txBody>
      </p:sp>
      <p:sp>
        <p:nvSpPr>
          <p:cNvPr id="7" name="Text Placeholder 3"/>
          <p:cNvSpPr>
            <a:spLocks noGrp="1"/>
          </p:cNvSpPr>
          <p:nvPr>
            <p:ph type="body" sz="quarter" idx="16" hasCustomPrompt="1"/>
          </p:nvPr>
        </p:nvSpPr>
        <p:spPr>
          <a:xfrm>
            <a:off x="838200" y="1106197"/>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73029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56181"/>
            <a:ext cx="105156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838200" y="14288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25"/>
          <p:cNvSpPr>
            <a:spLocks noGrp="1"/>
          </p:cNvSpPr>
          <p:nvPr>
            <p:ph type="sldNum" sz="quarter" idx="4"/>
          </p:nvPr>
        </p:nvSpPr>
        <p:spPr>
          <a:xfrm>
            <a:off x="513762" y="6205392"/>
            <a:ext cx="648879" cy="365125"/>
          </a:xfrm>
          <a:prstGeom prst="rect">
            <a:avLst/>
          </a:prstGeom>
        </p:spPr>
        <p:txBody>
          <a:bodyPr vert="horz" lIns="91440" tIns="45720" rIns="91440" bIns="45720" rtlCol="0" anchor="ctr"/>
          <a:lstStyle>
            <a:lvl1pPr algn="l">
              <a:defRPr sz="1200">
                <a:solidFill>
                  <a:srgbClr val="0066A1"/>
                </a:solidFill>
              </a:defRPr>
            </a:lvl1pPr>
          </a:lstStyle>
          <a:p>
            <a:fld id="{B9B69D84-949F-43D4-8162-107D155DA1C3}" type="slidenum">
              <a:rPr lang="en-US" smtClean="0"/>
              <a:t>‹#›</a:t>
            </a:fld>
            <a:endParaRPr lang="en-US"/>
          </a:p>
        </p:txBody>
      </p:sp>
      <p:pic>
        <p:nvPicPr>
          <p:cNvPr id="11" name="Picture 1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151948" y="5690007"/>
            <a:ext cx="1620953" cy="473319"/>
          </a:xfrm>
          <a:prstGeom prst="rect">
            <a:avLst/>
          </a:prstGeom>
        </p:spPr>
      </p:pic>
      <p:pic>
        <p:nvPicPr>
          <p:cNvPr id="12" name="Picture 11"/>
          <p:cNvPicPr>
            <a:picLocks noChangeAspect="1"/>
          </p:cNvPicPr>
          <p:nvPr/>
        </p:nvPicPr>
        <p:blipFill rotWithShape="1">
          <a:blip r:embed="rId26">
            <a:extLst>
              <a:ext uri="{28A0092B-C50C-407E-A947-70E740481C1C}">
                <a14:useLocalDpi xmlns:a14="http://schemas.microsoft.com/office/drawing/2010/main" val="0"/>
              </a:ext>
            </a:extLst>
          </a:blip>
          <a:srcRect l="1496" t="9657"/>
          <a:stretch/>
        </p:blipFill>
        <p:spPr>
          <a:xfrm rot="10800000" flipH="1">
            <a:off x="0" y="6003833"/>
            <a:ext cx="12192000" cy="854167"/>
          </a:xfrm>
          <a:prstGeom prst="rect">
            <a:avLst/>
          </a:prstGeom>
        </p:spPr>
      </p:pic>
      <p:pic>
        <p:nvPicPr>
          <p:cNvPr id="14" name="Picture 13"/>
          <p:cNvPicPr>
            <a:picLocks noChangeAspect="1"/>
          </p:cNvPicPr>
          <p:nvPr/>
        </p:nvPicPr>
        <p:blipFill rotWithShape="1">
          <a:blip r:embed="rId26">
            <a:extLst>
              <a:ext uri="{28A0092B-C50C-407E-A947-70E740481C1C}">
                <a14:useLocalDpi xmlns:a14="http://schemas.microsoft.com/office/drawing/2010/main" val="0"/>
              </a:ext>
            </a:extLst>
          </a:blip>
          <a:srcRect l="1496" t="9657"/>
          <a:stretch/>
        </p:blipFill>
        <p:spPr>
          <a:xfrm flipH="1">
            <a:off x="0" y="-27990"/>
            <a:ext cx="12192000" cy="854167"/>
          </a:xfrm>
          <a:prstGeom prst="rect">
            <a:avLst/>
          </a:prstGeom>
        </p:spPr>
      </p:pic>
    </p:spTree>
    <p:extLst>
      <p:ext uri="{BB962C8B-B14F-4D97-AF65-F5344CB8AC3E}">
        <p14:creationId xmlns:p14="http://schemas.microsoft.com/office/powerpoint/2010/main" val="141044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683" r:id="rId22"/>
    <p:sldLayoutId id="2147483684" r:id="rId23"/>
  </p:sldLayoutIdLst>
  <p:txStyles>
    <p:titleStyle>
      <a:lvl1pPr algn="l" defTabSz="914377"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594" indent="-228594" algn="l" defTabSz="914377"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6846D-EE0C-4EFB-A213-D5DE58EB9AEF}"/>
              </a:ext>
            </a:extLst>
          </p:cNvPr>
          <p:cNvPicPr>
            <a:picLocks noChangeAspect="1"/>
          </p:cNvPicPr>
          <p:nvPr/>
        </p:nvPicPr>
        <p:blipFill>
          <a:blip r:embed="rId2"/>
          <a:stretch>
            <a:fillRect/>
          </a:stretch>
        </p:blipFill>
        <p:spPr>
          <a:xfrm>
            <a:off x="9005092" y="616076"/>
            <a:ext cx="2701839" cy="788035"/>
          </a:xfrm>
          <a:prstGeom prst="rect">
            <a:avLst/>
          </a:prstGeom>
        </p:spPr>
      </p:pic>
      <p:sp>
        <p:nvSpPr>
          <p:cNvPr id="9" name="TextBox 8">
            <a:extLst>
              <a:ext uri="{FF2B5EF4-FFF2-40B4-BE49-F238E27FC236}">
                <a16:creationId xmlns:a16="http://schemas.microsoft.com/office/drawing/2014/main" id="{CF390529-B0FB-4ED8-818D-88E74452091C}"/>
              </a:ext>
            </a:extLst>
          </p:cNvPr>
          <p:cNvSpPr txBox="1"/>
          <p:nvPr/>
        </p:nvSpPr>
        <p:spPr>
          <a:xfrm>
            <a:off x="1118380" y="2049240"/>
            <a:ext cx="9636369" cy="1815882"/>
          </a:xfrm>
          <a:prstGeom prst="rect">
            <a:avLst/>
          </a:prstGeom>
          <a:noFill/>
        </p:spPr>
        <p:txBody>
          <a:bodyPr wrap="square" rtlCol="0">
            <a:spAutoFit/>
          </a:bodyPr>
          <a:lstStyle/>
          <a:p>
            <a:pPr marL="0" marR="0" algn="ctr">
              <a:lnSpc>
                <a:spcPts val="1405"/>
              </a:lnSpc>
              <a:spcBef>
                <a:spcPts val="1200"/>
              </a:spcBef>
              <a:spcAft>
                <a:spcPts val="360"/>
              </a:spcAft>
            </a:pPr>
            <a:endParaRPr lang="en-US" sz="2400" dirty="0">
              <a:solidFill>
                <a:schemeClr val="accent1">
                  <a:lumMod val="50000"/>
                </a:schemeClr>
              </a:solidFill>
              <a:latin typeface="Arial" panose="020B0604020202020204" pitchFamily="34" charset="0"/>
              <a:cs typeface="Arial" panose="020B0604020202020204" pitchFamily="34" charset="0"/>
            </a:endParaRPr>
          </a:p>
          <a:p>
            <a:pPr marL="0" marR="0" algn="ctr">
              <a:lnSpc>
                <a:spcPts val="1405"/>
              </a:lnSpc>
              <a:spcBef>
                <a:spcPts val="1200"/>
              </a:spcBef>
              <a:spcAft>
                <a:spcPts val="360"/>
              </a:spcAft>
            </a:pPr>
            <a:r>
              <a:rPr lang="en-US" sz="2400" dirty="0">
                <a:solidFill>
                  <a:schemeClr val="accent1">
                    <a:lumMod val="50000"/>
                  </a:schemeClr>
                </a:solidFill>
                <a:latin typeface="Arial" panose="020B0604020202020204" pitchFamily="34" charset="0"/>
                <a:cs typeface="Arial" panose="020B0604020202020204" pitchFamily="34" charset="0"/>
              </a:rPr>
              <a:t>IEEE Systems Council Chapters Summit</a:t>
            </a:r>
          </a:p>
          <a:p>
            <a:pPr algn="ctr"/>
            <a:endParaRPr lang="en-US" sz="2400" dirty="0">
              <a:solidFill>
                <a:schemeClr val="accent1">
                  <a:lumMod val="50000"/>
                </a:schemeClr>
              </a:solidFill>
              <a:latin typeface="Arial" panose="020B0604020202020204" pitchFamily="34" charset="0"/>
              <a:cs typeface="Arial" panose="020B0604020202020204" pitchFamily="34" charset="0"/>
            </a:endParaRPr>
          </a:p>
          <a:p>
            <a:pPr algn="ctr"/>
            <a:br>
              <a:rPr lang="en-US" sz="2400" dirty="0">
                <a:solidFill>
                  <a:schemeClr val="accent1">
                    <a:lumMod val="50000"/>
                  </a:schemeClr>
                </a:solidFill>
                <a:latin typeface="Arial" panose="020B0604020202020204" pitchFamily="34" charset="0"/>
                <a:cs typeface="Arial" panose="020B0604020202020204" pitchFamily="34" charset="0"/>
              </a:rPr>
            </a:br>
            <a:r>
              <a:rPr lang="en-US" sz="2400" dirty="0">
                <a:solidFill>
                  <a:schemeClr val="accent1">
                    <a:lumMod val="50000"/>
                  </a:schemeClr>
                </a:solidFill>
                <a:latin typeface="Arial" panose="020B0604020202020204" pitchFamily="34" charset="0"/>
                <a:cs typeface="Arial" panose="020B0604020202020204" pitchFamily="34" charset="0"/>
              </a:rPr>
              <a:t>Saturday, November 8, 2025</a:t>
            </a:r>
          </a:p>
        </p:txBody>
      </p:sp>
      <p:pic>
        <p:nvPicPr>
          <p:cNvPr id="3" name="Picture 2" descr="A logo for a company&#10;&#10;AI-generated content may be incorrect.">
            <a:extLst>
              <a:ext uri="{FF2B5EF4-FFF2-40B4-BE49-F238E27FC236}">
                <a16:creationId xmlns:a16="http://schemas.microsoft.com/office/drawing/2014/main" id="{53906762-D70B-839E-F318-4E52E5A21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890" y="4122638"/>
            <a:ext cx="2046183" cy="2134470"/>
          </a:xfrm>
          <a:prstGeom prst="rect">
            <a:avLst/>
          </a:prstGeom>
        </p:spPr>
      </p:pic>
    </p:spTree>
    <p:extLst>
      <p:ext uri="{BB962C8B-B14F-4D97-AF65-F5344CB8AC3E}">
        <p14:creationId xmlns:p14="http://schemas.microsoft.com/office/powerpoint/2010/main" val="176857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58A88-7FB9-E7A0-A592-CF7531B77C0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E2E716-EED3-7B16-D66B-A24F0F8490E4}"/>
              </a:ext>
            </a:extLst>
          </p:cNvPr>
          <p:cNvSpPr>
            <a:spLocks noGrp="1"/>
          </p:cNvSpPr>
          <p:nvPr>
            <p:ph type="sldNum" sz="quarter" idx="10"/>
          </p:nvPr>
        </p:nvSpPr>
        <p:spPr/>
        <p:txBody>
          <a:bodyPr/>
          <a:lstStyle/>
          <a:p>
            <a:fld id="{3DD97BEB-BAEF-0344-9D5C-EC73E478698A}" type="slidenum">
              <a:rPr lang="en-US" smtClean="0"/>
              <a:pPr/>
              <a:t>2</a:t>
            </a:fld>
            <a:endParaRPr lang="en-US"/>
          </a:p>
        </p:txBody>
      </p:sp>
      <p:sp>
        <p:nvSpPr>
          <p:cNvPr id="12" name="Google Shape;87;p1">
            <a:extLst>
              <a:ext uri="{FF2B5EF4-FFF2-40B4-BE49-F238E27FC236}">
                <a16:creationId xmlns:a16="http://schemas.microsoft.com/office/drawing/2014/main" id="{4295F56B-912F-650F-88A6-55957481BC29}"/>
              </a:ext>
            </a:extLst>
          </p:cNvPr>
          <p:cNvSpPr txBox="1"/>
          <p:nvPr/>
        </p:nvSpPr>
        <p:spPr>
          <a:xfrm>
            <a:off x="513762" y="3568053"/>
            <a:ext cx="5175641" cy="1391652"/>
          </a:xfrm>
          <a:prstGeom prst="rect">
            <a:avLst/>
          </a:prstGeom>
          <a:noFill/>
          <a:ln>
            <a:noFill/>
          </a:ln>
        </p:spPr>
        <p:txBody>
          <a:bodyPr spcFirstLastPara="1" wrap="square" lIns="58267" tIns="0" rIns="58267" bIns="0" anchor="t" anchorCtr="0">
            <a:noAutofit/>
          </a:bodyPr>
          <a:lstStyle/>
          <a:p>
            <a:r>
              <a:rPr lang="en-US" sz="1400" u="sng" dirty="0">
                <a:solidFill>
                  <a:srgbClr val="000000"/>
                </a:solidFill>
                <a:latin typeface="Libre Franklin Medium"/>
                <a:ea typeface="Libre Franklin Medium"/>
                <a:cs typeface="Libre Franklin Medium"/>
                <a:sym typeface="Libre Franklin Medium"/>
              </a:rPr>
              <a:t>Personal: </a:t>
            </a:r>
            <a:r>
              <a:rPr lang="en-US" sz="1400" dirty="0">
                <a:solidFill>
                  <a:srgbClr val="000000"/>
                </a:solidFill>
                <a:latin typeface="Libre Franklin"/>
                <a:ea typeface="Libre Franklin"/>
                <a:cs typeface="Libre Franklin"/>
                <a:sym typeface="Libre Franklin"/>
              </a:rPr>
              <a:t> </a:t>
            </a:r>
            <a:endParaRPr sz="2400" dirty="0"/>
          </a:p>
          <a:p>
            <a:pPr algn="just">
              <a:spcBef>
                <a:spcPts val="637"/>
              </a:spcBef>
            </a:pPr>
            <a:r>
              <a:rPr lang="en-US" sz="1200" b="0" i="0" dirty="0">
                <a:effectLst/>
              </a:rPr>
              <a:t>She received Bachelor's Degree in Electrical Engineering and Master’s Degree in Power Electronics and Drives from BPUT, Rourkela and KIIT University, Bhubaneswar respectively, and the PhD degree from National Institute of Technology Rourkela. </a:t>
            </a:r>
            <a:r>
              <a:rPr lang="en-US" sz="1200" b="0" i="0" dirty="0">
                <a:solidFill>
                  <a:srgbClr val="222222"/>
                </a:solidFill>
                <a:effectLst/>
              </a:rPr>
              <a:t>Her research interest includes power quality, renewable energy integration, electric vehicle charging infrastructure etc.</a:t>
            </a:r>
            <a:endParaRPr sz="1200" dirty="0"/>
          </a:p>
        </p:txBody>
      </p:sp>
      <p:sp>
        <p:nvSpPr>
          <p:cNvPr id="13" name="Google Shape;88;p1">
            <a:extLst>
              <a:ext uri="{FF2B5EF4-FFF2-40B4-BE49-F238E27FC236}">
                <a16:creationId xmlns:a16="http://schemas.microsoft.com/office/drawing/2014/main" id="{53F85B56-B6C1-1D09-558A-5CB336F517ED}"/>
              </a:ext>
            </a:extLst>
          </p:cNvPr>
          <p:cNvSpPr txBox="1"/>
          <p:nvPr/>
        </p:nvSpPr>
        <p:spPr>
          <a:xfrm>
            <a:off x="6372202" y="591232"/>
            <a:ext cx="5225636" cy="2377346"/>
          </a:xfrm>
          <a:prstGeom prst="rect">
            <a:avLst/>
          </a:prstGeom>
          <a:noFill/>
          <a:ln>
            <a:noFill/>
          </a:ln>
        </p:spPr>
        <p:txBody>
          <a:bodyPr spcFirstLastPara="1" wrap="square" lIns="0" tIns="0" rIns="0" bIns="0" anchor="t" anchorCtr="0">
            <a:noAutofit/>
          </a:bodyPr>
          <a:lstStyle/>
          <a:p>
            <a:r>
              <a:rPr lang="en-US" sz="1467" b="1" u="sng" dirty="0">
                <a:solidFill>
                  <a:srgbClr val="000000"/>
                </a:solidFill>
                <a:latin typeface="Libre Franklin Medium"/>
                <a:ea typeface="Libre Franklin Medium"/>
                <a:cs typeface="Libre Franklin Medium"/>
                <a:sym typeface="Libre Franklin Medium"/>
              </a:rPr>
              <a:t>Professional Profile/</a:t>
            </a:r>
            <a:r>
              <a:rPr lang="en-US" sz="1467" b="1" u="sng" dirty="0" err="1">
                <a:solidFill>
                  <a:srgbClr val="000000"/>
                </a:solidFill>
                <a:latin typeface="Libre Franklin Medium"/>
                <a:ea typeface="Libre Franklin Medium"/>
                <a:cs typeface="Libre Franklin Medium"/>
                <a:sym typeface="Libre Franklin Medium"/>
              </a:rPr>
              <a:t>Biosketch</a:t>
            </a:r>
            <a:endParaRPr sz="1467" b="1" dirty="0">
              <a:solidFill>
                <a:srgbClr val="000000"/>
              </a:solidFill>
              <a:latin typeface="Libre Franklin"/>
              <a:ea typeface="Libre Franklin"/>
              <a:cs typeface="Libre Franklin"/>
              <a:sym typeface="Libre Franklin"/>
            </a:endParaRPr>
          </a:p>
          <a:p>
            <a:pPr algn="just">
              <a:spcBef>
                <a:spcPts val="637"/>
              </a:spcBef>
            </a:pPr>
            <a:r>
              <a:rPr kumimoji="0" lang="en-US" altLang="en-US" sz="1200" kern="1200" cap="none" spc="0" normalizeH="0" baseline="0" noProof="0" dirty="0">
                <a:latin typeface="+mn-lt"/>
                <a:ea typeface="+mn-ea"/>
                <a:cs typeface="Arial" panose="020B0604020202020204" pitchFamily="34" charset="0"/>
              </a:rPr>
              <a:t>Dr. Ranjeeta Patel is presently Associate Professor and Dean of School of Electrical Engineering, KIIT Deemed to be University, Bhubaneswar. She has more than 15 years of teaching experience. She has published papers in various reputed journals of IEEE, Elsevier, Wiley &amp; Springer. She also edited two books published by Springer Singapore. She has been continuing giving service as a reviewer to various reputed journals of IEEE, Elsevier, Wiley, Springer, Walter De Gruyter. </a:t>
            </a:r>
            <a:r>
              <a:rPr lang="en-US" sz="1200" b="0" i="0" dirty="0">
                <a:effectLst/>
              </a:rPr>
              <a:t>She also associated with various conferences as organizing secretary/Chair/General Co-chair and TPC for IEEE ICPEE 2021, IEEE ICPEE 2023, IEEE STPEC 2023, IEEE </a:t>
            </a:r>
            <a:r>
              <a:rPr lang="en-US" sz="1200" b="0" i="0" dirty="0" err="1">
                <a:effectLst/>
              </a:rPr>
              <a:t>ICIDeA</a:t>
            </a:r>
            <a:r>
              <a:rPr lang="en-US" sz="1200" b="0" i="0" dirty="0">
                <a:effectLst/>
              </a:rPr>
              <a:t> 2024 and </a:t>
            </a:r>
            <a:r>
              <a:rPr lang="en-US" sz="1200" b="0" i="0" dirty="0" err="1">
                <a:effectLst/>
              </a:rPr>
              <a:t>Organising</a:t>
            </a:r>
            <a:r>
              <a:rPr lang="en-US" sz="1200" b="0" i="0" dirty="0">
                <a:effectLst/>
              </a:rPr>
              <a:t> Co-chair of IEEE INDISCON 2022 and the Organizing Chair of ICPEE 2025.  </a:t>
            </a:r>
            <a:r>
              <a:rPr lang="en-US" sz="1200" b="1" i="0" dirty="0">
                <a:effectLst/>
              </a:rPr>
              <a:t>She elevated to IEEE Senior member in 2021.</a:t>
            </a:r>
            <a:endParaRPr kumimoji="0" lang="en-US" altLang="en-US" sz="1200" kern="1200" cap="none" spc="0" normalizeH="0" baseline="0" noProof="0" dirty="0">
              <a:ea typeface="+mn-ea"/>
              <a:cs typeface="Arial" panose="020B0604020202020204" pitchFamily="34" charset="0"/>
            </a:endParaRPr>
          </a:p>
          <a:p>
            <a:pPr algn="just">
              <a:spcBef>
                <a:spcPts val="637"/>
              </a:spcBef>
            </a:pPr>
            <a:endParaRPr lang="en-US" sz="1400" dirty="0">
              <a:solidFill>
                <a:srgbClr val="000000"/>
              </a:solidFill>
              <a:latin typeface="Libre Franklin"/>
              <a:ea typeface="Libre Franklin"/>
              <a:cs typeface="Libre Franklin"/>
              <a:sym typeface="Libre Franklin"/>
            </a:endParaRPr>
          </a:p>
        </p:txBody>
      </p:sp>
      <p:sp>
        <p:nvSpPr>
          <p:cNvPr id="15" name="Google Shape;90;p1">
            <a:extLst>
              <a:ext uri="{FF2B5EF4-FFF2-40B4-BE49-F238E27FC236}">
                <a16:creationId xmlns:a16="http://schemas.microsoft.com/office/drawing/2014/main" id="{5825CD24-9E74-0E37-2711-C8AB7F1081B2}"/>
              </a:ext>
            </a:extLst>
          </p:cNvPr>
          <p:cNvSpPr txBox="1"/>
          <p:nvPr/>
        </p:nvSpPr>
        <p:spPr>
          <a:xfrm>
            <a:off x="2320169" y="1018552"/>
            <a:ext cx="3645436" cy="1836211"/>
          </a:xfrm>
          <a:prstGeom prst="rect">
            <a:avLst/>
          </a:prstGeom>
          <a:noFill/>
          <a:ln>
            <a:noFill/>
          </a:ln>
        </p:spPr>
        <p:txBody>
          <a:bodyPr spcFirstLastPara="1" wrap="square" lIns="0" tIns="0" rIns="0" bIns="0" anchor="t" anchorCtr="0">
            <a:noAutofit/>
          </a:bodyPr>
          <a:lstStyle/>
          <a:p>
            <a:r>
              <a:rPr lang="en-US" sz="1200" b="1" dirty="0">
                <a:ea typeface="Libre Franklin Medium"/>
                <a:cs typeface="Libre Franklin Medium"/>
                <a:sym typeface="Libre Franklin Medium"/>
              </a:rPr>
              <a:t>Name:  </a:t>
            </a:r>
            <a:r>
              <a:rPr lang="en-US" sz="1200" dirty="0">
                <a:ea typeface="Libre Franklin Medium"/>
                <a:cs typeface="Libre Franklin Medium"/>
                <a:sym typeface="Libre Franklin Medium"/>
              </a:rPr>
              <a:t>Dr. Ranjeeta Patel</a:t>
            </a:r>
          </a:p>
          <a:p>
            <a:endParaRPr lang="en-US" sz="1200" dirty="0">
              <a:ea typeface="Libre Franklin Medium"/>
              <a:cs typeface="Libre Franklin Medium"/>
              <a:sym typeface="Libre Franklin Medium"/>
            </a:endParaRPr>
          </a:p>
          <a:p>
            <a:r>
              <a:rPr lang="en-US" sz="1200" b="1" i="1" dirty="0">
                <a:sym typeface="Libre Franklin"/>
              </a:rPr>
              <a:t>Position</a:t>
            </a:r>
            <a:r>
              <a:rPr lang="en-US" sz="1200" i="1" dirty="0">
                <a:sym typeface="Libre Franklin"/>
              </a:rPr>
              <a:t>: Dean, School of Electrical Engineering, KIIT DU, Bhubaneswar, Odisha, India</a:t>
            </a:r>
          </a:p>
          <a:p>
            <a:endParaRPr sz="1200" dirty="0"/>
          </a:p>
          <a:p>
            <a:pPr>
              <a:spcBef>
                <a:spcPts val="192"/>
              </a:spcBef>
            </a:pPr>
            <a:r>
              <a:rPr lang="en-US" sz="1200" b="1" dirty="0">
                <a:ea typeface="Libre Franklin"/>
                <a:cs typeface="Libre Franklin"/>
                <a:sym typeface="Libre Franklin"/>
              </a:rPr>
              <a:t>Region/ Section: </a:t>
            </a:r>
            <a:r>
              <a:rPr lang="en-US" sz="1200" dirty="0">
                <a:ea typeface="Libre Franklin"/>
                <a:cs typeface="Libre Franklin"/>
                <a:sym typeface="Libre Franklin"/>
              </a:rPr>
              <a:t>R10/Bhubaneswar Section</a:t>
            </a:r>
          </a:p>
          <a:p>
            <a:pPr>
              <a:spcBef>
                <a:spcPts val="192"/>
              </a:spcBef>
            </a:pPr>
            <a:endParaRPr sz="1200" dirty="0"/>
          </a:p>
          <a:p>
            <a:pPr>
              <a:spcBef>
                <a:spcPts val="192"/>
              </a:spcBef>
            </a:pPr>
            <a:r>
              <a:rPr lang="en-US" sz="1200" b="1" dirty="0">
                <a:ea typeface="Libre Franklin"/>
                <a:cs typeface="Libre Franklin"/>
                <a:sym typeface="Libre Franklin"/>
              </a:rPr>
              <a:t>Contact info: </a:t>
            </a:r>
            <a:r>
              <a:rPr lang="en-US" sz="1200" dirty="0">
                <a:ea typeface="Libre Franklin"/>
                <a:cs typeface="Libre Franklin"/>
                <a:sym typeface="Libre Franklin"/>
              </a:rPr>
              <a:t>+918658822422</a:t>
            </a:r>
          </a:p>
          <a:p>
            <a:pPr>
              <a:spcBef>
                <a:spcPts val="192"/>
              </a:spcBef>
            </a:pPr>
            <a:r>
              <a:rPr lang="en-US" sz="1200" dirty="0">
                <a:ea typeface="Libre Franklin"/>
                <a:cs typeface="Libre Franklin"/>
                <a:sym typeface="Libre Franklin"/>
              </a:rPr>
              <a:t>                         </a:t>
            </a:r>
            <a:r>
              <a:rPr lang="en-US" sz="1200" i="0" dirty="0">
                <a:effectLst/>
              </a:rPr>
              <a:t>ranjeeta.patel@ieee.org</a:t>
            </a:r>
          </a:p>
          <a:p>
            <a:pPr>
              <a:spcBef>
                <a:spcPts val="192"/>
              </a:spcBef>
            </a:pPr>
            <a:r>
              <a:rPr lang="en-US" sz="1400" dirty="0">
                <a:solidFill>
                  <a:srgbClr val="000000"/>
                </a:solidFill>
                <a:latin typeface="Libre Franklin"/>
                <a:ea typeface="Libre Franklin"/>
                <a:cs typeface="Libre Franklin"/>
                <a:sym typeface="Libre Franklin"/>
              </a:rPr>
              <a:t>	</a:t>
            </a:r>
            <a:endParaRPr sz="2400" dirty="0"/>
          </a:p>
          <a:p>
            <a:pPr>
              <a:spcBef>
                <a:spcPts val="192"/>
              </a:spcBef>
            </a:pPr>
            <a:r>
              <a:rPr lang="en-US" sz="1400" dirty="0">
                <a:solidFill>
                  <a:srgbClr val="000000"/>
                </a:solidFill>
                <a:latin typeface="Libre Franklin"/>
                <a:ea typeface="Libre Franklin"/>
                <a:cs typeface="Libre Franklin"/>
                <a:sym typeface="Libre Franklin"/>
              </a:rPr>
              <a:t>  </a:t>
            </a:r>
            <a:endParaRPr sz="2400" dirty="0"/>
          </a:p>
          <a:p>
            <a:pPr>
              <a:spcBef>
                <a:spcPts val="192"/>
              </a:spcBef>
            </a:pPr>
            <a:r>
              <a:rPr lang="en-US" sz="1400" dirty="0">
                <a:solidFill>
                  <a:srgbClr val="000000"/>
                </a:solidFill>
                <a:latin typeface="Libre Franklin"/>
                <a:ea typeface="Libre Franklin"/>
                <a:cs typeface="Libre Franklin"/>
                <a:sym typeface="Libre Franklin"/>
              </a:rPr>
              <a:t> </a:t>
            </a:r>
            <a:endParaRPr sz="2400" dirty="0"/>
          </a:p>
          <a:p>
            <a:pPr>
              <a:spcBef>
                <a:spcPts val="637"/>
              </a:spcBef>
            </a:pPr>
            <a:r>
              <a:rPr lang="en-US" sz="1400" dirty="0">
                <a:solidFill>
                  <a:srgbClr val="000000"/>
                </a:solidFill>
                <a:latin typeface="Libre Franklin"/>
                <a:ea typeface="Libre Franklin"/>
                <a:cs typeface="Libre Franklin"/>
                <a:sym typeface="Libre Franklin"/>
              </a:rPr>
              <a:t> </a:t>
            </a:r>
            <a:endParaRPr sz="2400" dirty="0"/>
          </a:p>
        </p:txBody>
      </p:sp>
      <p:sp>
        <p:nvSpPr>
          <p:cNvPr id="17" name="Google Shape;92;p1">
            <a:extLst>
              <a:ext uri="{FF2B5EF4-FFF2-40B4-BE49-F238E27FC236}">
                <a16:creationId xmlns:a16="http://schemas.microsoft.com/office/drawing/2014/main" id="{07D863C1-BBB8-33E4-127E-45175599A4CD}"/>
              </a:ext>
            </a:extLst>
          </p:cNvPr>
          <p:cNvSpPr txBox="1"/>
          <p:nvPr/>
        </p:nvSpPr>
        <p:spPr>
          <a:xfrm>
            <a:off x="6509224" y="3605190"/>
            <a:ext cx="5425585" cy="2388397"/>
          </a:xfrm>
          <a:prstGeom prst="rect">
            <a:avLst/>
          </a:prstGeom>
          <a:noFill/>
          <a:ln>
            <a:noFill/>
          </a:ln>
        </p:spPr>
        <p:txBody>
          <a:bodyPr spcFirstLastPara="1" wrap="square" lIns="0" tIns="0" rIns="0" bIns="0" anchor="t" anchorCtr="0">
            <a:noAutofit/>
          </a:bodyPr>
          <a:lstStyle/>
          <a:p>
            <a:r>
              <a:rPr lang="en-US" sz="1467" b="1" u="sng" dirty="0">
                <a:solidFill>
                  <a:srgbClr val="000000"/>
                </a:solidFill>
                <a:latin typeface="Libre Franklin Medium"/>
                <a:ea typeface="Libre Franklin Medium"/>
                <a:cs typeface="Libre Franklin Medium"/>
                <a:sym typeface="Libre Franklin Medium"/>
              </a:rPr>
              <a:t>IEEE Experiences</a:t>
            </a:r>
          </a:p>
          <a:p>
            <a:endParaRPr lang="en-US" sz="1467" b="1" u="sng" dirty="0">
              <a:solidFill>
                <a:srgbClr val="000000"/>
              </a:solidFill>
              <a:latin typeface="Libre Franklin Medium"/>
              <a:ea typeface="Libre Franklin Medium"/>
              <a:cs typeface="Libre Franklin Medium"/>
              <a:sym typeface="Libre Franklin Medium"/>
            </a:endParaRPr>
          </a:p>
          <a:p>
            <a:pPr marL="285750" marR="0" indent="-285750" algn="just" defTabSz="914400">
              <a:buClrTx/>
              <a:buSzTx/>
              <a:buFont typeface="Arial" panose="020B0604020202020204" pitchFamily="34" charset="0"/>
              <a:buChar char="•"/>
              <a:defRPr/>
            </a:pPr>
            <a:r>
              <a:rPr kumimoji="0" lang="en-US" altLang="en-US" sz="1200" kern="1200" cap="none" spc="0" normalizeH="0" baseline="0" noProof="0" dirty="0">
                <a:latin typeface="+mn-lt"/>
                <a:ea typeface="+mn-ea"/>
                <a:cs typeface="Arial" panose="020B0604020202020204" pitchFamily="34" charset="0"/>
              </a:rPr>
              <a:t>IEEE IES Standing Committee member</a:t>
            </a:r>
          </a:p>
          <a:p>
            <a:pPr marL="285750" marR="0" indent="-285750" algn="just" defTabSz="914400">
              <a:buClrTx/>
              <a:buSzTx/>
              <a:buFont typeface="Arial" panose="020B0604020202020204" pitchFamily="34" charset="0"/>
              <a:buChar char="•"/>
              <a:defRPr/>
            </a:pPr>
            <a:r>
              <a:rPr kumimoji="0" lang="en-US" altLang="en-US" sz="1200" kern="1200" cap="none" spc="0" normalizeH="0" baseline="0" noProof="0" dirty="0">
                <a:latin typeface="+mn-lt"/>
                <a:ea typeface="+mn-ea"/>
                <a:cs typeface="Arial" panose="020B0604020202020204" pitchFamily="34" charset="0"/>
              </a:rPr>
              <a:t>Chair, IEEE IAS Joint chapters’ IEEE BBSR Section</a:t>
            </a:r>
          </a:p>
          <a:p>
            <a:pPr marL="285750" marR="0" indent="-285750" algn="just" defTabSz="914400">
              <a:buClrTx/>
              <a:buSzTx/>
              <a:buFont typeface="Arial" panose="020B0604020202020204" pitchFamily="34" charset="0"/>
              <a:buChar char="•"/>
              <a:defRPr/>
            </a:pPr>
            <a:r>
              <a:rPr kumimoji="0" lang="en-US" altLang="en-US" sz="1200" kern="1200" cap="none" spc="0" normalizeH="0" baseline="0" noProof="0" dirty="0">
                <a:latin typeface="+mn-lt"/>
                <a:ea typeface="+mn-ea"/>
                <a:cs typeface="Arial" panose="020B0604020202020204" pitchFamily="34" charset="0"/>
              </a:rPr>
              <a:t>Chair, IEEE Systems Council Bhubaneswar Section</a:t>
            </a:r>
          </a:p>
          <a:p>
            <a:pPr marL="285750" marR="0" indent="-285750" algn="just" defTabSz="914400">
              <a:buClrTx/>
              <a:buSzTx/>
              <a:buFont typeface="Arial" panose="020B0604020202020204" pitchFamily="34" charset="0"/>
              <a:buChar char="•"/>
              <a:defRPr/>
            </a:pPr>
            <a:r>
              <a:rPr kumimoji="0" lang="en-US" altLang="en-US" sz="1200" kern="1200" cap="none" spc="0" normalizeH="0" baseline="0" noProof="0" dirty="0">
                <a:latin typeface="+mn-lt"/>
                <a:ea typeface="+mn-ea"/>
                <a:cs typeface="Arial" panose="020B0604020202020204" pitchFamily="34" charset="0"/>
              </a:rPr>
              <a:t>Treasurer, IEEE PELs society Chapter Bhubaneswar Section</a:t>
            </a:r>
          </a:p>
          <a:p>
            <a:pPr marL="285750" marR="0" indent="-285750" algn="just" defTabSz="914400">
              <a:buClrTx/>
              <a:buSzTx/>
              <a:buFont typeface="Arial" panose="020B0604020202020204" pitchFamily="34" charset="0"/>
              <a:buChar char="•"/>
              <a:defRPr/>
            </a:pPr>
            <a:r>
              <a:rPr kumimoji="0" lang="en-US" altLang="en-US" sz="1200" kern="1200" cap="none" spc="0" normalizeH="0" baseline="0" noProof="0" dirty="0">
                <a:latin typeface="+mn-lt"/>
                <a:ea typeface="+mn-ea"/>
                <a:cs typeface="Arial" panose="020B0604020202020204" pitchFamily="34" charset="0"/>
              </a:rPr>
              <a:t>Founding Co-chair, IEEE Consumer Technology (</a:t>
            </a:r>
            <a:r>
              <a:rPr kumimoji="0" lang="en-US" altLang="en-US" sz="1200" kern="1200" cap="none" spc="0" normalizeH="0" baseline="0" noProof="0" dirty="0" err="1">
                <a:latin typeface="+mn-lt"/>
                <a:ea typeface="+mn-ea"/>
                <a:cs typeface="Arial" panose="020B0604020202020204" pitchFamily="34" charset="0"/>
              </a:rPr>
              <a:t>CTSoc</a:t>
            </a:r>
            <a:r>
              <a:rPr kumimoji="0" lang="en-US" altLang="en-US" sz="1200" kern="1200" cap="none" spc="0" normalizeH="0" baseline="0" noProof="0" dirty="0">
                <a:latin typeface="+mn-lt"/>
                <a:ea typeface="+mn-ea"/>
                <a:cs typeface="Arial" panose="020B0604020202020204" pitchFamily="34" charset="0"/>
              </a:rPr>
              <a:t>) Society Joint chapters’ IEEE BBSR Section</a:t>
            </a:r>
          </a:p>
          <a:p>
            <a:pPr marL="285750" marR="0" indent="-285750" algn="just" defTabSz="914400">
              <a:buClrTx/>
              <a:buSzTx/>
              <a:buFont typeface="Arial" panose="020B0604020202020204" pitchFamily="34" charset="0"/>
              <a:buChar char="•"/>
              <a:defRPr/>
            </a:pPr>
            <a:r>
              <a:rPr kumimoji="0" lang="en-US" altLang="en-US" sz="1200" kern="1200" cap="none" spc="0" normalizeH="0" baseline="0" noProof="0" dirty="0">
                <a:latin typeface="+mn-lt"/>
                <a:ea typeface="+mn-ea"/>
                <a:cs typeface="Arial" panose="020B0604020202020204" pitchFamily="34" charset="0"/>
              </a:rPr>
              <a:t>Joint Secretary of IEEE IES Society chapter Bhubaneswar section</a:t>
            </a:r>
          </a:p>
          <a:p>
            <a:pPr marL="285750" marR="0" indent="-285750" algn="just" defTabSz="914400">
              <a:buClrTx/>
              <a:buSzTx/>
              <a:buFont typeface="Arial" panose="020B0604020202020204" pitchFamily="34" charset="0"/>
              <a:buChar char="•"/>
              <a:defRPr/>
            </a:pPr>
            <a:r>
              <a:rPr kumimoji="0" lang="en-US" altLang="en-US" sz="1200" kern="1200" cap="none" spc="0" normalizeH="0" baseline="0" noProof="0" dirty="0">
                <a:latin typeface="+mn-lt"/>
                <a:ea typeface="+mn-ea"/>
                <a:cs typeface="Arial" panose="020B0604020202020204" pitchFamily="34" charset="0"/>
              </a:rPr>
              <a:t>Executive Committee (EC) member of IEEE Bhubaneswar Section</a:t>
            </a:r>
          </a:p>
          <a:p>
            <a:pPr marL="285750" marR="0" indent="-285750" algn="just" defTabSz="914400">
              <a:buClrTx/>
              <a:buSzTx/>
              <a:buFont typeface="Arial" panose="020B0604020202020204" pitchFamily="34" charset="0"/>
              <a:buChar char="•"/>
              <a:defRPr/>
            </a:pPr>
            <a:r>
              <a:rPr kumimoji="0" lang="en-US" altLang="en-US" sz="1200" kern="1200" cap="none" spc="0" normalizeH="0" baseline="0" noProof="0" dirty="0">
                <a:latin typeface="+mn-lt"/>
                <a:ea typeface="+mn-ea"/>
                <a:cs typeface="Arial" panose="020B0604020202020204" pitchFamily="34" charset="0"/>
              </a:rPr>
              <a:t>Advisor, IEEE KIIT IAS &amp; IES SBCs</a:t>
            </a:r>
          </a:p>
          <a:p>
            <a:endParaRPr lang="en-US" sz="1467" b="1" u="sng" dirty="0">
              <a:solidFill>
                <a:srgbClr val="000000"/>
              </a:solidFill>
              <a:latin typeface="Libre Franklin Medium"/>
              <a:ea typeface="Libre Franklin Medium"/>
              <a:cs typeface="Libre Franklin Medium"/>
              <a:sym typeface="Libre Franklin Medium"/>
            </a:endParaRPr>
          </a:p>
          <a:p>
            <a:pPr marL="218587" indent="-218587">
              <a:buClr>
                <a:srgbClr val="000000"/>
              </a:buClr>
              <a:buSzPts val="1050"/>
              <a:buFont typeface="Noto Sans Symbols"/>
              <a:buChar char="∙"/>
            </a:pPr>
            <a:endParaRPr sz="1333" dirty="0">
              <a:solidFill>
                <a:srgbClr val="000000"/>
              </a:solidFill>
              <a:latin typeface="Libre Franklin"/>
              <a:ea typeface="Libre Franklin"/>
              <a:cs typeface="Libre Franklin"/>
              <a:sym typeface="Libre Franklin"/>
            </a:endParaRPr>
          </a:p>
        </p:txBody>
      </p:sp>
      <p:cxnSp>
        <p:nvCxnSpPr>
          <p:cNvPr id="19" name="Straight Connector 18">
            <a:extLst>
              <a:ext uri="{FF2B5EF4-FFF2-40B4-BE49-F238E27FC236}">
                <a16:creationId xmlns:a16="http://schemas.microsoft.com/office/drawing/2014/main" id="{706BEB9F-9DFD-832F-4931-A6D074985762}"/>
              </a:ext>
            </a:extLst>
          </p:cNvPr>
          <p:cNvCxnSpPr>
            <a:cxnSpLocks/>
          </p:cNvCxnSpPr>
          <p:nvPr/>
        </p:nvCxnSpPr>
        <p:spPr>
          <a:xfrm>
            <a:off x="5965605" y="384626"/>
            <a:ext cx="130395" cy="6174237"/>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DBD9193-05D4-125F-856D-426E730EF404}"/>
              </a:ext>
            </a:extLst>
          </p:cNvPr>
          <p:cNvCxnSpPr>
            <a:cxnSpLocks/>
          </p:cNvCxnSpPr>
          <p:nvPr/>
        </p:nvCxnSpPr>
        <p:spPr>
          <a:xfrm flipV="1">
            <a:off x="126797" y="3221375"/>
            <a:ext cx="11908376" cy="93880"/>
          </a:xfrm>
          <a:prstGeom prst="line">
            <a:avLst/>
          </a:prstGeom>
        </p:spPr>
        <p:style>
          <a:lnRef idx="1">
            <a:schemeClr val="dk1"/>
          </a:lnRef>
          <a:fillRef idx="0">
            <a:schemeClr val="dk1"/>
          </a:fillRef>
          <a:effectRef idx="0">
            <a:schemeClr val="dk1"/>
          </a:effectRef>
          <a:fontRef idx="minor">
            <a:schemeClr val="tx1"/>
          </a:fontRef>
        </p:style>
      </p:cxnSp>
      <p:pic>
        <p:nvPicPr>
          <p:cNvPr id="10" name="Picture 2" descr="Ranjeeta Patel - KIIT School of ...">
            <a:extLst>
              <a:ext uri="{FF2B5EF4-FFF2-40B4-BE49-F238E27FC236}">
                <a16:creationId xmlns:a16="http://schemas.microsoft.com/office/drawing/2014/main" id="{496F50A1-2868-4F98-853F-D2FC7A46B067}"/>
              </a:ext>
            </a:extLst>
          </p:cNvPr>
          <p:cNvPicPr>
            <a:picLocks noChangeAspect="1"/>
          </p:cNvPicPr>
          <p:nvPr/>
        </p:nvPicPr>
        <p:blipFill>
          <a:blip r:embed="rId2"/>
          <a:stretch>
            <a:fillRect/>
          </a:stretch>
        </p:blipFill>
        <p:spPr>
          <a:xfrm>
            <a:off x="281316" y="827271"/>
            <a:ext cx="1762650" cy="2027493"/>
          </a:xfrm>
          <a:prstGeom prst="rect">
            <a:avLst/>
          </a:prstGeom>
          <a:noFill/>
          <a:ln w="9525">
            <a:noFill/>
          </a:ln>
        </p:spPr>
      </p:pic>
    </p:spTree>
    <p:extLst>
      <p:ext uri="{BB962C8B-B14F-4D97-AF65-F5344CB8AC3E}">
        <p14:creationId xmlns:p14="http://schemas.microsoft.com/office/powerpoint/2010/main" val="385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F8EE-CBD2-F0AD-FA8B-D24BB95CF8E8}"/>
              </a:ext>
            </a:extLst>
          </p:cNvPr>
          <p:cNvSpPr>
            <a:spLocks noGrp="1"/>
          </p:cNvSpPr>
          <p:nvPr>
            <p:ph type="title"/>
          </p:nvPr>
        </p:nvSpPr>
        <p:spPr>
          <a:xfrm>
            <a:off x="949444" y="484620"/>
            <a:ext cx="10515600" cy="553336"/>
          </a:xfrm>
        </p:spPr>
        <p:txBody>
          <a:bodyPr/>
          <a:lstStyle/>
          <a:p>
            <a:br>
              <a:rPr kumimoji="0" lang="en-US" sz="3600" kern="1200" cap="none" spc="0" normalizeH="0" baseline="0" noProof="0" dirty="0">
                <a:solidFill>
                  <a:schemeClr val="accent1">
                    <a:lumMod val="50000"/>
                  </a:schemeClr>
                </a:solidFill>
                <a:latin typeface="Arial" panose="020B0604020202020204" pitchFamily="34" charset="0"/>
                <a:ea typeface="+mn-ea"/>
                <a:cs typeface="Arial" panose="020B0604020202020204" pitchFamily="34" charset="0"/>
              </a:rPr>
            </a:br>
            <a:r>
              <a:rPr kumimoji="0" lang="en-US" sz="3200" kern="1200" cap="none" spc="0" normalizeH="0" baseline="0" noProof="0" dirty="0">
                <a:latin typeface="Calibri" panose="020F0502020204030204" pitchFamily="34" charset="0"/>
                <a:ea typeface="+mn-ea"/>
                <a:cs typeface="Calibri" panose="020F0502020204030204" pitchFamily="34" charset="0"/>
              </a:rPr>
              <a:t>System Council Bhubaneswar Chapter, </a:t>
            </a:r>
            <a:r>
              <a:rPr kumimoji="0" lang="en-US" sz="3200" kern="1200" cap="none" spc="0" normalizeH="0" baseline="0" noProof="0" dirty="0">
                <a:solidFill>
                  <a:srgbClr val="BFBFBF"/>
                </a:solidFill>
                <a:latin typeface="Arial" panose="020B0604020202020204" pitchFamily="34" charset="0"/>
                <a:ea typeface="+mn-ea"/>
                <a:cs typeface="Arial" panose="020B0604020202020204" pitchFamily="34" charset="0"/>
              </a:rPr>
              <a:t> </a:t>
            </a:r>
            <a:r>
              <a:rPr kumimoji="0" lang="en-US" sz="3200" kern="1200" cap="none" spc="0" normalizeH="0" baseline="0" noProof="0" dirty="0">
                <a:latin typeface="Arial" panose="020B0604020202020204" pitchFamily="34" charset="0"/>
                <a:ea typeface="+mn-ea"/>
                <a:cs typeface="Arial" panose="020B0604020202020204" pitchFamily="34" charset="0"/>
              </a:rPr>
              <a:t>SYS45(CH11149)</a:t>
            </a:r>
            <a:endParaRPr lang="en-US" dirty="0"/>
          </a:p>
        </p:txBody>
      </p:sp>
      <p:sp>
        <p:nvSpPr>
          <p:cNvPr id="11" name="Content Placeholder 10">
            <a:extLst>
              <a:ext uri="{FF2B5EF4-FFF2-40B4-BE49-F238E27FC236}">
                <a16:creationId xmlns:a16="http://schemas.microsoft.com/office/drawing/2014/main" id="{30B8D5C9-231A-0940-C4F2-71F806B64E34}"/>
              </a:ext>
            </a:extLst>
          </p:cNvPr>
          <p:cNvSpPr>
            <a:spLocks noGrp="1"/>
          </p:cNvSpPr>
          <p:nvPr>
            <p:ph sz="half" idx="2"/>
          </p:nvPr>
        </p:nvSpPr>
        <p:spPr>
          <a:xfrm>
            <a:off x="6207244" y="3752277"/>
            <a:ext cx="5575028" cy="1811281"/>
          </a:xfrm>
        </p:spPr>
        <p:txBody>
          <a:bodyPr>
            <a:noAutofit/>
          </a:bodyPr>
          <a:lstStyle/>
          <a:p>
            <a:pPr marL="342900" indent="-342900">
              <a:buFont typeface="Wingdings" panose="05000000000000000000" pitchFamily="2" charset="2"/>
              <a:buChar char="q"/>
            </a:pPr>
            <a:r>
              <a:rPr lang="en-US" sz="2000" b="1" dirty="0">
                <a:solidFill>
                  <a:schemeClr val="accent5"/>
                </a:solidFill>
              </a:rPr>
              <a:t>How can Systems Council make your chapter more successful?</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Organizing technical talks, workshops, and conferences on emerging systems technologies.</a:t>
            </a:r>
          </a:p>
          <a:p>
            <a:pPr marR="0" lvl="0" algn="just" defTabSz="914400" rtl="0" eaLnBrk="0" fontAlgn="base" latinLnBrk="0" hangingPunct="0">
              <a:lnSpc>
                <a:spcPct val="100000"/>
              </a:lnSpc>
              <a:spcBef>
                <a:spcPct val="0"/>
              </a:spcBef>
              <a:spcAft>
                <a:spcPct val="0"/>
              </a:spcAft>
              <a:buClrTx/>
              <a:buSzTx/>
              <a:defRPr/>
            </a:pPr>
            <a:endParaRPr kumimoji="0" lang="en-US" altLang="en-US"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Facilitating knowledge exchange between academia, industry, and research organizations.</a:t>
            </a:r>
          </a:p>
          <a:p>
            <a:pPr marR="0" lvl="0" algn="just" defTabSz="914400" rtl="0" eaLnBrk="0" fontAlgn="base" latinLnBrk="0" hangingPunct="0">
              <a:lnSpc>
                <a:spcPct val="100000"/>
              </a:lnSpc>
              <a:spcBef>
                <a:spcPct val="0"/>
              </a:spcBef>
              <a:spcAft>
                <a:spcPct val="0"/>
              </a:spcAft>
              <a:buClrTx/>
              <a:buSzTx/>
              <a:defRPr/>
            </a:pPr>
            <a:endParaRPr kumimoji="0" lang="en-US" altLang="en-US"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Encouraging student involvement in systems-related research and publications.</a:t>
            </a:r>
          </a:p>
          <a:p>
            <a:endParaRPr lang="en-US" sz="2000" b="1" dirty="0">
              <a:solidFill>
                <a:schemeClr val="accent5"/>
              </a:solidFill>
            </a:endParaRPr>
          </a:p>
          <a:p>
            <a:endParaRPr lang="en-US" sz="2000" b="1" dirty="0">
              <a:solidFill>
                <a:schemeClr val="accent5"/>
              </a:solidFill>
            </a:endParaRPr>
          </a:p>
          <a:p>
            <a:endParaRPr lang="en-US" sz="2000" dirty="0"/>
          </a:p>
        </p:txBody>
      </p:sp>
      <p:sp>
        <p:nvSpPr>
          <p:cNvPr id="5" name="Text Placeholder 4">
            <a:extLst>
              <a:ext uri="{FF2B5EF4-FFF2-40B4-BE49-F238E27FC236}">
                <a16:creationId xmlns:a16="http://schemas.microsoft.com/office/drawing/2014/main" id="{39D1D987-4273-D6DA-C7C2-B358E16AE410}"/>
              </a:ext>
            </a:extLst>
          </p:cNvPr>
          <p:cNvSpPr>
            <a:spLocks noGrp="1"/>
          </p:cNvSpPr>
          <p:nvPr>
            <p:ph type="body" sz="quarter" idx="13"/>
          </p:nvPr>
        </p:nvSpPr>
        <p:spPr>
          <a:xfrm>
            <a:off x="740404" y="1264135"/>
            <a:ext cx="5181600" cy="1833361"/>
          </a:xfrm>
        </p:spPr>
        <p:txBody>
          <a:bodyPr>
            <a:noAutofit/>
          </a:bodyPr>
          <a:lstStyle/>
          <a:p>
            <a:pPr>
              <a:buFont typeface="Wingdings" panose="05000000000000000000" pitchFamily="2" charset="2"/>
              <a:buChar char="q"/>
            </a:pPr>
            <a:r>
              <a:rPr lang="en-US" sz="2000" b="1" dirty="0">
                <a:solidFill>
                  <a:schemeClr val="accent5"/>
                </a:solidFill>
              </a:rPr>
              <a:t> What are your chapter goals?</a:t>
            </a:r>
            <a:endParaRPr lang="en-US" sz="2000" dirty="0"/>
          </a:p>
          <a:p>
            <a:pPr marL="0" marR="0" lvl="0" indent="0" algn="just" defTabSz="914400" rtl="0" eaLnBrk="0" fontAlgn="base" latinLnBrk="0" hangingPunct="0">
              <a:lnSpc>
                <a:spcPct val="100000"/>
              </a:lnSpc>
              <a:spcBef>
                <a:spcPct val="0"/>
              </a:spcBef>
              <a:spcAft>
                <a:spcPct val="0"/>
              </a:spcAft>
              <a:buClrTx/>
              <a:buSzTx/>
              <a:buFontTx/>
              <a:buChar char="•"/>
              <a:defRPr/>
            </a:pPr>
            <a:r>
              <a:rPr kumimoji="0" lang="en-US" alt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To promote awareness and advancement in systems science, engineering, and integration.</a:t>
            </a:r>
          </a:p>
          <a:p>
            <a:pPr marL="0" marR="0" lvl="0" indent="0" algn="just" defTabSz="914400" rtl="0" eaLnBrk="0" fontAlgn="base" latinLnBrk="0" hangingPunct="0">
              <a:lnSpc>
                <a:spcPct val="100000"/>
              </a:lnSpc>
              <a:spcBef>
                <a:spcPct val="0"/>
              </a:spcBef>
              <a:spcAft>
                <a:spcPct val="0"/>
              </a:spcAft>
              <a:buClrTx/>
              <a:buSzTx/>
              <a:buNone/>
              <a:defRPr/>
            </a:pPr>
            <a:endParaRPr kumimoji="0" lang="en-US" alt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defRPr/>
            </a:pPr>
            <a:r>
              <a:rPr kumimoji="0" lang="en-US" alt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To provide a collaborative platform for students, researchers, and professionals in multidisciplinary systems domains.</a:t>
            </a:r>
          </a:p>
          <a:p>
            <a:pPr marL="0" marR="0" lvl="0" indent="0" algn="just" defTabSz="914400" rtl="0" eaLnBrk="0" fontAlgn="base" latinLnBrk="0" hangingPunct="0">
              <a:lnSpc>
                <a:spcPct val="100000"/>
              </a:lnSpc>
              <a:spcBef>
                <a:spcPct val="0"/>
              </a:spcBef>
              <a:spcAft>
                <a:spcPct val="0"/>
              </a:spcAft>
              <a:buClrTx/>
              <a:buSzTx/>
              <a:buNone/>
              <a:defRPr/>
            </a:pPr>
            <a:endParaRPr kumimoji="0" lang="en-US" alt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defRPr/>
            </a:pPr>
            <a:r>
              <a:rPr kumimoji="0" lang="en-US" alt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To support innovation and research aligned with IEEE Systems Council focus areas such as AI, IoT, automation, and control systems.</a:t>
            </a:r>
          </a:p>
          <a:p>
            <a:pPr>
              <a:buFont typeface="Wingdings" panose="05000000000000000000" pitchFamily="2" charset="2"/>
              <a:buChar char="q"/>
            </a:pPr>
            <a:endParaRPr lang="en-US" sz="2000" dirty="0"/>
          </a:p>
        </p:txBody>
      </p:sp>
      <p:sp>
        <p:nvSpPr>
          <p:cNvPr id="7" name="Content Placeholder 6">
            <a:extLst>
              <a:ext uri="{FF2B5EF4-FFF2-40B4-BE49-F238E27FC236}">
                <a16:creationId xmlns:a16="http://schemas.microsoft.com/office/drawing/2014/main" id="{468050E8-C77C-805C-7381-0DF4C43CC231}"/>
              </a:ext>
            </a:extLst>
          </p:cNvPr>
          <p:cNvSpPr>
            <a:spLocks noGrp="1"/>
          </p:cNvSpPr>
          <p:nvPr>
            <p:ph sz="half" idx="15"/>
          </p:nvPr>
        </p:nvSpPr>
        <p:spPr>
          <a:xfrm>
            <a:off x="705360" y="3875394"/>
            <a:ext cx="5181600" cy="1811281"/>
          </a:xfrm>
        </p:spPr>
        <p:txBody>
          <a:bodyPr>
            <a:noAutofit/>
          </a:bodyPr>
          <a:lstStyle/>
          <a:p>
            <a:pPr marL="342900" indent="-342900">
              <a:buFont typeface="Wingdings" panose="05000000000000000000" pitchFamily="2" charset="2"/>
              <a:buChar char="q"/>
            </a:pPr>
            <a:r>
              <a:rPr lang="en-US" sz="2000" b="1" dirty="0">
                <a:solidFill>
                  <a:schemeClr val="accent5"/>
                </a:solidFill>
              </a:rPr>
              <a:t>What are your chapter challenges?  (communication challenges? ) </a:t>
            </a:r>
          </a:p>
          <a:p>
            <a:pPr marL="0" marR="0" lvl="0" indent="0" algn="just" defTabSz="914400" rtl="0" eaLnBrk="0" fontAlgn="base" latinLnBrk="0" hangingPunct="0">
              <a:lnSpc>
                <a:spcPct val="100000"/>
              </a:lnSpc>
              <a:spcBef>
                <a:spcPct val="0"/>
              </a:spcBef>
              <a:spcAft>
                <a:spcPct val="0"/>
              </a:spcAft>
              <a:buClrTx/>
              <a:buSzTx/>
              <a:buFontTx/>
              <a:buChar char="•"/>
              <a:defRPr/>
            </a:pPr>
            <a:r>
              <a:rPr kumimoji="0" lang="en-US" altLang="en-US"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Limited awareness and participation in multidisciplinary systems engineering activities.</a:t>
            </a:r>
          </a:p>
          <a:p>
            <a:pPr marL="0" marR="0" lvl="0" indent="0" algn="just" defTabSz="914400" rtl="0" eaLnBrk="0" fontAlgn="base" latinLnBrk="0" hangingPunct="0">
              <a:lnSpc>
                <a:spcPct val="100000"/>
              </a:lnSpc>
              <a:spcBef>
                <a:spcPct val="0"/>
              </a:spcBef>
              <a:spcAft>
                <a:spcPct val="0"/>
              </a:spcAft>
              <a:buClrTx/>
              <a:buSzTx/>
              <a:defRPr/>
            </a:pPr>
            <a:endParaRPr kumimoji="0" lang="en-US" altLang="en-US"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defRPr/>
            </a:pPr>
            <a:r>
              <a:rPr kumimoji="0" lang="en-US" altLang="en-US"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Balancing technical depth with the broad scope of systems topics.</a:t>
            </a:r>
          </a:p>
          <a:p>
            <a:pPr marL="0" marR="0" lvl="0" indent="0" algn="just" defTabSz="914400" rtl="0" eaLnBrk="0" fontAlgn="base" latinLnBrk="0" hangingPunct="0">
              <a:lnSpc>
                <a:spcPct val="100000"/>
              </a:lnSpc>
              <a:spcBef>
                <a:spcPct val="0"/>
              </a:spcBef>
              <a:spcAft>
                <a:spcPct val="0"/>
              </a:spcAft>
              <a:buClrTx/>
              <a:buSzTx/>
              <a:defRPr/>
            </a:pPr>
            <a:endParaRPr kumimoji="0" lang="en-US" altLang="en-US"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defRPr/>
            </a:pPr>
            <a:r>
              <a:rPr kumimoji="0" lang="en-US" altLang="en-US"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Sustaining long-term engagement and active membership within the chapter.</a:t>
            </a:r>
          </a:p>
          <a:p>
            <a:endParaRPr lang="en-US" sz="2000" dirty="0"/>
          </a:p>
          <a:p>
            <a:endParaRPr lang="en-US" sz="2000" dirty="0"/>
          </a:p>
        </p:txBody>
      </p:sp>
      <p:sp>
        <p:nvSpPr>
          <p:cNvPr id="14" name="Content Placeholder 13">
            <a:extLst>
              <a:ext uri="{FF2B5EF4-FFF2-40B4-BE49-F238E27FC236}">
                <a16:creationId xmlns:a16="http://schemas.microsoft.com/office/drawing/2014/main" id="{CEE6DEA0-9A6F-20A0-A3DD-D1E267FD1CF0}"/>
              </a:ext>
            </a:extLst>
          </p:cNvPr>
          <p:cNvSpPr>
            <a:spLocks noGrp="1"/>
          </p:cNvSpPr>
          <p:nvPr>
            <p:ph sz="half" idx="14"/>
          </p:nvPr>
        </p:nvSpPr>
        <p:spPr>
          <a:xfrm>
            <a:off x="6172200" y="1281858"/>
            <a:ext cx="5181600" cy="1811281"/>
          </a:xfrm>
        </p:spPr>
        <p:txBody>
          <a:bodyPr>
            <a:normAutofit fontScale="92500" lnSpcReduction="20000"/>
          </a:bodyPr>
          <a:lstStyle/>
          <a:p>
            <a:pPr marL="342900" indent="-342900">
              <a:buFont typeface="Wingdings" panose="05000000000000000000" pitchFamily="2" charset="2"/>
              <a:buChar char="q"/>
            </a:pPr>
            <a:r>
              <a:rPr lang="en-US" sz="2000" b="1" dirty="0">
                <a:solidFill>
                  <a:schemeClr val="accent5"/>
                </a:solidFill>
              </a:rPr>
              <a:t>What are the major or favorite events held in 2024 or 2025</a:t>
            </a:r>
          </a:p>
          <a:p>
            <a:pPr marL="285750" indent="-285750" algn="just">
              <a:buClr>
                <a:schemeClr val="tx1"/>
              </a:buClr>
              <a:buFont typeface="Arial" panose="020B0604020202020204" pitchFamily="34" charset="0"/>
              <a:buChar char="•"/>
            </a:pPr>
            <a:r>
              <a:rPr kumimoji="0" lang="en-US" sz="1300" kern="1200" cap="none" spc="0" normalizeH="0" baseline="0" noProof="0" dirty="0">
                <a:latin typeface="+mn-lt"/>
                <a:ea typeface="+mn-ea"/>
                <a:cs typeface="Times New Roman" panose="02020603050405020304" pitchFamily="18" charset="0"/>
              </a:rPr>
              <a:t>‘hands-on activities, student-led workshops, and structured competitive </a:t>
            </a:r>
            <a:r>
              <a:rPr lang="en-US" sz="1300" dirty="0">
                <a:cs typeface="Times New Roman" panose="02020603050405020304" pitchFamily="18" charset="0"/>
              </a:rPr>
              <a:t>rounds. </a:t>
            </a:r>
            <a:r>
              <a:rPr lang="en-US" sz="1300" dirty="0" err="1">
                <a:cs typeface="Times New Roman" panose="02020603050405020304" pitchFamily="18" charset="0"/>
              </a:rPr>
              <a:t>Kaos</a:t>
            </a:r>
            <a:r>
              <a:rPr lang="en-US" sz="1300" dirty="0">
                <a:cs typeface="Times New Roman" panose="02020603050405020304" pitchFamily="18" charset="0"/>
              </a:rPr>
              <a:t> of Circuits’, a technical event designed to demystify the complexities of circuit design through </a:t>
            </a:r>
            <a:r>
              <a:rPr kumimoji="0" lang="en-US" sz="1300" kern="1200" cap="none" spc="0" normalizeH="0" baseline="0" noProof="0" dirty="0">
                <a:latin typeface="+mn-lt"/>
                <a:ea typeface="+mn-ea"/>
                <a:cs typeface="Times New Roman" panose="02020603050405020304" pitchFamily="18" charset="0"/>
              </a:rPr>
              <a:t>hands-on activities, student-led workshops, and structured competitive rounds.</a:t>
            </a:r>
          </a:p>
          <a:p>
            <a:pPr marL="285750" indent="-285750" algn="just">
              <a:buClr>
                <a:schemeClr val="tx1"/>
              </a:buClr>
              <a:buFont typeface="Arial" panose="020B0604020202020204" pitchFamily="34" charset="0"/>
              <a:buChar char="•"/>
            </a:pPr>
            <a:r>
              <a:rPr lang="en-US" sz="1300" i="0" dirty="0"/>
              <a:t>National Engineers Day</a:t>
            </a:r>
          </a:p>
          <a:p>
            <a:pPr marL="285750" indent="-285750" algn="just">
              <a:buClr>
                <a:schemeClr val="tx1"/>
              </a:buClr>
              <a:buFont typeface="Arial" panose="020B0604020202020204" pitchFamily="34" charset="0"/>
              <a:buChar char="•"/>
            </a:pPr>
            <a:r>
              <a:rPr lang="en-US" sz="1300" i="0" dirty="0"/>
              <a:t>Project Expo: IEEE Week 2025</a:t>
            </a:r>
          </a:p>
        </p:txBody>
      </p:sp>
      <p:cxnSp>
        <p:nvCxnSpPr>
          <p:cNvPr id="16" name="Straight Connector 15">
            <a:extLst>
              <a:ext uri="{FF2B5EF4-FFF2-40B4-BE49-F238E27FC236}">
                <a16:creationId xmlns:a16="http://schemas.microsoft.com/office/drawing/2014/main" id="{2C9AD10D-B404-2686-1C8E-367EF84F2DDA}"/>
              </a:ext>
            </a:extLst>
          </p:cNvPr>
          <p:cNvCxnSpPr>
            <a:cxnSpLocks/>
          </p:cNvCxnSpPr>
          <p:nvPr/>
        </p:nvCxnSpPr>
        <p:spPr>
          <a:xfrm>
            <a:off x="5998204" y="1584308"/>
            <a:ext cx="97796" cy="463067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717E65A-6BC1-5F7A-BDBE-1E94D7D435A6}"/>
              </a:ext>
            </a:extLst>
          </p:cNvPr>
          <p:cNvCxnSpPr>
            <a:cxnSpLocks/>
          </p:cNvCxnSpPr>
          <p:nvPr/>
        </p:nvCxnSpPr>
        <p:spPr>
          <a:xfrm flipV="1">
            <a:off x="137935" y="3752277"/>
            <a:ext cx="11431222" cy="3000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4811223"/>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Arellano - RS Chapter and DL Rpts_AdCom May 2021</Template>
  <TotalTime>41626</TotalTime>
  <Words>557</Words>
  <Application>Microsoft Office PowerPoint</Application>
  <PresentationFormat>Widescreen</PresentationFormat>
  <Paragraphs>55</Paragraphs>
  <Slides>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Arial</vt:lpstr>
      <vt:lpstr>Calibri</vt:lpstr>
      <vt:lpstr>Courier New</vt:lpstr>
      <vt:lpstr>Libre Franklin</vt:lpstr>
      <vt:lpstr>Libre Franklin Medium</vt:lpstr>
      <vt:lpstr>LucidaGrande</vt:lpstr>
      <vt:lpstr>Noto Sans Symbols</vt:lpstr>
      <vt:lpstr>Verdana</vt:lpstr>
      <vt:lpstr>Wingdings</vt:lpstr>
      <vt:lpstr>Theme 1</vt:lpstr>
      <vt:lpstr>PowerPoint Presentation</vt:lpstr>
      <vt:lpstr>PowerPoint Presentation</vt:lpstr>
      <vt:lpstr> System Council Bhubaneswar Chapter,  SYS45(CH11149)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l.arellano@ieee.org</dc:creator>
  <cp:lastModifiedBy>Ravindu</cp:lastModifiedBy>
  <cp:revision>107</cp:revision>
  <cp:lastPrinted>2022-09-22T21:15:29Z</cp:lastPrinted>
  <dcterms:created xsi:type="dcterms:W3CDTF">2022-01-12T21:28:54Z</dcterms:created>
  <dcterms:modified xsi:type="dcterms:W3CDTF">2025-11-05T08:59:59Z</dcterms:modified>
</cp:coreProperties>
</file>