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6"/>
  </p:notesMasterIdLst>
  <p:sldIdLst>
    <p:sldId id="256" r:id="rId2"/>
    <p:sldId id="257" r:id="rId3"/>
    <p:sldId id="258" r:id="rId4"/>
    <p:sldId id="259" r:id="rId5"/>
  </p:sldIdLst>
  <p:sldSz cx="12192000" cy="6858000"/>
  <p:notesSz cx="7102475" cy="9388475"/>
  <p:embeddedFontLst>
    <p:embeddedFont>
      <p:font typeface="Libre Franklin" pitchFamily="2" charset="0"/>
      <p:regular r:id="rId7"/>
      <p:bold r:id="rId8"/>
      <p:italic r:id="rId9"/>
      <p:boldItalic r:id="rId10"/>
    </p:embeddedFont>
    <p:embeddedFont>
      <p:font typeface="Libre Franklin Medium" pitchFamily="2" charset="0"/>
      <p:regular r:id="rId11"/>
      <p:bold r:id="rId12"/>
      <p:italic r:id="rId13"/>
      <p:boldItalic r:id="rId14"/>
    </p:embeddedFont>
    <p:embeddedFont>
      <p:font typeface="Merriweather Sans" pitchFamily="2"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9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25" tIns="47100" rIns="94225" bIns="471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25" tIns="47100" rIns="94225" bIns="471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25" tIns="47100" rIns="94225" bIns="471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02" name="Google Shape;202;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txBox="1">
            <a:spLocks noGrp="1"/>
          </p:cNvSpPr>
          <p:nvPr>
            <p:ph type="body" idx="1"/>
          </p:nvPr>
        </p:nvSpPr>
        <p:spPr>
          <a:xfrm>
            <a:off x="710248" y="4518204"/>
            <a:ext cx="5681980" cy="3696712"/>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29" name="Google Shape;229;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Title Slide Opt 2">
  <p:cSld name="Divider Title Slide Opt 2">
    <p:spTree>
      <p:nvGrpSpPr>
        <p:cNvPr id="1" name="Shape 104"/>
        <p:cNvGrpSpPr/>
        <p:nvPr/>
      </p:nvGrpSpPr>
      <p:grpSpPr>
        <a:xfrm>
          <a:off x="0" y="0"/>
          <a:ext cx="0" cy="0"/>
          <a:chOff x="0" y="0"/>
          <a:chExt cx="0" cy="0"/>
        </a:xfrm>
      </p:grpSpPr>
      <p:pic>
        <p:nvPicPr>
          <p:cNvPr id="105" name="Google Shape;105;p11"/>
          <p:cNvPicPr preferRelativeResize="0"/>
          <p:nvPr/>
        </p:nvPicPr>
        <p:blipFill rotWithShape="1">
          <a:blip r:embed="rId2">
            <a:alphaModFix amt="50000"/>
          </a:blip>
          <a:srcRect l="10600" t="25000"/>
          <a:stretch/>
        </p:blipFill>
        <p:spPr>
          <a:xfrm rot="10800000" flipH="1">
            <a:off x="-31667" y="-2"/>
            <a:ext cx="12223667" cy="6858001"/>
          </a:xfrm>
          <a:prstGeom prst="rect">
            <a:avLst/>
          </a:prstGeom>
          <a:noFill/>
          <a:ln>
            <a:noFill/>
          </a:ln>
        </p:spPr>
      </p:pic>
      <p:sp>
        <p:nvSpPr>
          <p:cNvPr id="106" name="Google Shape;106;p11"/>
          <p:cNvSpPr txBox="1">
            <a:spLocks noGrp="1"/>
          </p:cNvSpPr>
          <p:nvPr>
            <p:ph type="title"/>
          </p:nvPr>
        </p:nvSpPr>
        <p:spPr>
          <a:xfrm>
            <a:off x="831851" y="3262831"/>
            <a:ext cx="10515600" cy="82775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6A1"/>
              </a:buClr>
              <a:buSzPts val="4400"/>
              <a:buFont typeface="Calibri"/>
              <a:buNone/>
              <a:defRPr sz="44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1"/>
          <p:cNvSpPr txBox="1">
            <a:spLocks noGrp="1"/>
          </p:cNvSpPr>
          <p:nvPr>
            <p:ph type="body" idx="1"/>
          </p:nvPr>
        </p:nvSpPr>
        <p:spPr>
          <a:xfrm>
            <a:off x="831851" y="4117577"/>
            <a:ext cx="10515600" cy="6724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800" b="1" i="1">
                <a:solidFill>
                  <a:srgbClr val="7F7F7F"/>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p11"/>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pic>
        <p:nvPicPr>
          <p:cNvPr id="109" name="Google Shape;109;p11"/>
          <p:cNvPicPr preferRelativeResize="0"/>
          <p:nvPr/>
        </p:nvPicPr>
        <p:blipFill rotWithShape="1">
          <a:blip r:embed="rId3">
            <a:alphaModFix/>
          </a:blip>
          <a:srcRect l="1496" t="9657"/>
          <a:stretch/>
        </p:blipFill>
        <p:spPr>
          <a:xfrm rot="10800000" flipH="1">
            <a:off x="0" y="6003833"/>
            <a:ext cx="12192000" cy="854167"/>
          </a:xfrm>
          <a:prstGeom prst="rect">
            <a:avLst/>
          </a:prstGeom>
          <a:noFill/>
          <a:ln>
            <a:noFill/>
          </a:ln>
        </p:spPr>
      </p:pic>
      <p:pic>
        <p:nvPicPr>
          <p:cNvPr id="110" name="Google Shape;110;p11"/>
          <p:cNvPicPr preferRelativeResize="0"/>
          <p:nvPr/>
        </p:nvPicPr>
        <p:blipFill rotWithShape="1">
          <a:blip r:embed="rId3">
            <a:alphaModFix/>
          </a:blip>
          <a:srcRect l="1496" t="9657"/>
          <a:stretch/>
        </p:blipFill>
        <p:spPr>
          <a:xfrm flipH="1">
            <a:off x="0" y="-27990"/>
            <a:ext cx="12192000" cy="854167"/>
          </a:xfrm>
          <a:prstGeom prst="rect">
            <a:avLst/>
          </a:prstGeom>
          <a:noFill/>
          <a:ln>
            <a:noFill/>
          </a:ln>
        </p:spPr>
      </p:pic>
      <p:pic>
        <p:nvPicPr>
          <p:cNvPr id="111" name="Google Shape;111;p11"/>
          <p:cNvPicPr preferRelativeResize="0"/>
          <p:nvPr/>
        </p:nvPicPr>
        <p:blipFill rotWithShape="1">
          <a:blip r:embed="rId4">
            <a:alphaModFix/>
          </a:blip>
          <a:srcRect/>
          <a:stretch/>
        </p:blipFill>
        <p:spPr>
          <a:xfrm>
            <a:off x="10151948" y="5690007"/>
            <a:ext cx="1620953" cy="47331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Blank">
  <p:cSld name="Title Only Blank">
    <p:spTree>
      <p:nvGrpSpPr>
        <p:cNvPr id="1" name="Shape 112"/>
        <p:cNvGrpSpPr/>
        <p:nvPr/>
      </p:nvGrpSpPr>
      <p:grpSpPr>
        <a:xfrm>
          <a:off x="0" y="0"/>
          <a:ext cx="0" cy="0"/>
          <a:chOff x="0" y="0"/>
          <a:chExt cx="0" cy="0"/>
        </a:xfrm>
      </p:grpSpPr>
      <p:sp>
        <p:nvSpPr>
          <p:cNvPr id="113" name="Google Shape;113;p12"/>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2"/>
          <p:cNvSpPr txBox="1">
            <a:spLocks noGrp="1"/>
          </p:cNvSpPr>
          <p:nvPr>
            <p:ph type="body" idx="1"/>
          </p:nvPr>
        </p:nvSpPr>
        <p:spPr>
          <a:xfrm>
            <a:off x="838200" y="1825626"/>
            <a:ext cx="10515600" cy="39433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2"/>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116" name="Google Shape;116;p12"/>
          <p:cNvSpPr txBox="1">
            <a:spLocks noGrp="1"/>
          </p:cNvSpPr>
          <p:nvPr>
            <p:ph type="body" idx="2"/>
          </p:nvPr>
        </p:nvSpPr>
        <p:spPr>
          <a:xfrm>
            <a:off x="838200" y="1106197"/>
            <a:ext cx="10515600" cy="3568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17"/>
        <p:cNvGrpSpPr/>
        <p:nvPr/>
      </p:nvGrpSpPr>
      <p:grpSpPr>
        <a:xfrm>
          <a:off x="0" y="0"/>
          <a:ext cx="0" cy="0"/>
          <a:chOff x="0" y="0"/>
          <a:chExt cx="0" cy="0"/>
        </a:xfrm>
      </p:grpSpPr>
      <p:sp>
        <p:nvSpPr>
          <p:cNvPr id="118" name="Google Shape;118;p13"/>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3"/>
          <p:cNvSpPr txBox="1">
            <a:spLocks noGrp="1"/>
          </p:cNvSpPr>
          <p:nvPr>
            <p:ph type="body" idx="1"/>
          </p:nvPr>
        </p:nvSpPr>
        <p:spPr>
          <a:xfrm>
            <a:off x="838200" y="1825625"/>
            <a:ext cx="5181600" cy="3792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3"/>
          <p:cNvSpPr txBox="1">
            <a:spLocks noGrp="1"/>
          </p:cNvSpPr>
          <p:nvPr>
            <p:ph type="body" idx="2"/>
          </p:nvPr>
        </p:nvSpPr>
        <p:spPr>
          <a:xfrm>
            <a:off x="6172200" y="1825625"/>
            <a:ext cx="5181600" cy="3792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3"/>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122" name="Google Shape;122;p13"/>
          <p:cNvSpPr txBox="1">
            <a:spLocks noGrp="1"/>
          </p:cNvSpPr>
          <p:nvPr>
            <p:ph type="body" idx="3"/>
          </p:nvPr>
        </p:nvSpPr>
        <p:spPr>
          <a:xfrm>
            <a:off x="838200" y="1106197"/>
            <a:ext cx="10515600" cy="3568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ntent">
  <p:cSld name="One Content">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4"/>
          <p:cNvSpPr txBox="1">
            <a:spLocks noGrp="1"/>
          </p:cNvSpPr>
          <p:nvPr>
            <p:ph type="body" idx="1"/>
          </p:nvPr>
        </p:nvSpPr>
        <p:spPr>
          <a:xfrm>
            <a:off x="6172200" y="1825626"/>
            <a:ext cx="5181600" cy="37927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200"/>
              <a:buNone/>
              <a:defRPr sz="1200" i="1"/>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4"/>
          <p:cNvSpPr txBox="1">
            <a:spLocks noGrp="1"/>
          </p:cNvSpPr>
          <p:nvPr>
            <p:ph type="body" idx="2"/>
          </p:nvPr>
        </p:nvSpPr>
        <p:spPr>
          <a:xfrm>
            <a:off x="838200" y="1825625"/>
            <a:ext cx="5181600" cy="3792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4"/>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128" name="Google Shape;128;p14"/>
          <p:cNvSpPr txBox="1">
            <a:spLocks noGrp="1"/>
          </p:cNvSpPr>
          <p:nvPr>
            <p:ph type="body" idx="3"/>
          </p:nvPr>
        </p:nvSpPr>
        <p:spPr>
          <a:xfrm>
            <a:off x="838200" y="1106197"/>
            <a:ext cx="10515600" cy="356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5"/>
          <p:cNvSpPr txBox="1">
            <a:spLocks noGrp="1"/>
          </p:cNvSpPr>
          <p:nvPr>
            <p:ph type="body" idx="1"/>
          </p:nvPr>
        </p:nvSpPr>
        <p:spPr>
          <a:xfrm>
            <a:off x="6172200" y="3792802"/>
            <a:ext cx="5181600" cy="1825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200"/>
              <a:buNone/>
              <a:defRPr sz="1200" i="1"/>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15"/>
          <p:cNvSpPr txBox="1">
            <a:spLocks noGrp="1"/>
          </p:cNvSpPr>
          <p:nvPr>
            <p:ph type="body" idx="2"/>
          </p:nvPr>
        </p:nvSpPr>
        <p:spPr>
          <a:xfrm>
            <a:off x="838200" y="1825625"/>
            <a:ext cx="5181600" cy="3792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15"/>
          <p:cNvSpPr txBox="1">
            <a:spLocks noGrp="1"/>
          </p:cNvSpPr>
          <p:nvPr>
            <p:ph type="body" idx="3"/>
          </p:nvPr>
        </p:nvSpPr>
        <p:spPr>
          <a:xfrm>
            <a:off x="6172200" y="1825626"/>
            <a:ext cx="5181600" cy="1825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200"/>
              <a:buNone/>
              <a:defRPr sz="1200" i="1"/>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15"/>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135" name="Google Shape;135;p15"/>
          <p:cNvSpPr txBox="1">
            <a:spLocks noGrp="1"/>
          </p:cNvSpPr>
          <p:nvPr>
            <p:ph type="body" idx="4"/>
          </p:nvPr>
        </p:nvSpPr>
        <p:spPr>
          <a:xfrm>
            <a:off x="838200" y="1106197"/>
            <a:ext cx="10515600" cy="356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16"/>
          <p:cNvSpPr txBox="1">
            <a:spLocks noGrp="1"/>
          </p:cNvSpPr>
          <p:nvPr>
            <p:ph type="body" idx="1"/>
          </p:nvPr>
        </p:nvSpPr>
        <p:spPr>
          <a:xfrm>
            <a:off x="6172200" y="2837469"/>
            <a:ext cx="5181600" cy="27809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200"/>
              <a:buNone/>
              <a:defRPr sz="1200" i="1"/>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16"/>
          <p:cNvSpPr txBox="1">
            <a:spLocks noGrp="1"/>
          </p:cNvSpPr>
          <p:nvPr>
            <p:ph type="body" idx="2"/>
          </p:nvPr>
        </p:nvSpPr>
        <p:spPr>
          <a:xfrm>
            <a:off x="838200" y="1825625"/>
            <a:ext cx="5181600" cy="3792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16"/>
          <p:cNvSpPr txBox="1">
            <a:spLocks noGrp="1"/>
          </p:cNvSpPr>
          <p:nvPr>
            <p:ph type="body" idx="3"/>
          </p:nvPr>
        </p:nvSpPr>
        <p:spPr>
          <a:xfrm>
            <a:off x="6172200" y="1825625"/>
            <a:ext cx="5181600" cy="1011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000"/>
              <a:buNone/>
              <a:defRPr sz="2000"/>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500"/>
              </a:spcBef>
              <a:spcAft>
                <a:spcPts val="0"/>
              </a:spcAft>
              <a:buSzPts val="1800"/>
              <a:buChar char="•"/>
              <a:defRPr sz="18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16"/>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142" name="Google Shape;142;p16"/>
          <p:cNvSpPr txBox="1">
            <a:spLocks noGrp="1"/>
          </p:cNvSpPr>
          <p:nvPr>
            <p:ph type="body" idx="4"/>
          </p:nvPr>
        </p:nvSpPr>
        <p:spPr>
          <a:xfrm>
            <a:off x="838200" y="1106197"/>
            <a:ext cx="10515600" cy="356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ext, Bullets">
  <p:cSld name="Content, Text, Bullets">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7"/>
          <p:cNvSpPr txBox="1">
            <a:spLocks noGrp="1"/>
          </p:cNvSpPr>
          <p:nvPr>
            <p:ph type="body" idx="1"/>
          </p:nvPr>
        </p:nvSpPr>
        <p:spPr>
          <a:xfrm>
            <a:off x="838200" y="1815898"/>
            <a:ext cx="5181600" cy="38022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200"/>
              <a:buNone/>
              <a:defRPr sz="1200" i="1"/>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17"/>
          <p:cNvSpPr txBox="1">
            <a:spLocks noGrp="1"/>
          </p:cNvSpPr>
          <p:nvPr>
            <p:ph type="body" idx="2"/>
          </p:nvPr>
        </p:nvSpPr>
        <p:spPr>
          <a:xfrm>
            <a:off x="6172200" y="2837469"/>
            <a:ext cx="5181600" cy="2780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17"/>
          <p:cNvSpPr txBox="1">
            <a:spLocks noGrp="1"/>
          </p:cNvSpPr>
          <p:nvPr>
            <p:ph type="body" idx="3"/>
          </p:nvPr>
        </p:nvSpPr>
        <p:spPr>
          <a:xfrm>
            <a:off x="6172200" y="1825625"/>
            <a:ext cx="5181600" cy="1011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000"/>
              <a:buNone/>
              <a:defRPr sz="2000"/>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500"/>
              </a:spcBef>
              <a:spcAft>
                <a:spcPts val="0"/>
              </a:spcAft>
              <a:buSzPts val="1800"/>
              <a:buChar char="•"/>
              <a:defRPr sz="18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17"/>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149" name="Google Shape;149;p17"/>
          <p:cNvSpPr txBox="1">
            <a:spLocks noGrp="1"/>
          </p:cNvSpPr>
          <p:nvPr>
            <p:ph type="body" idx="4"/>
          </p:nvPr>
        </p:nvSpPr>
        <p:spPr>
          <a:xfrm>
            <a:off x="838200" y="1106197"/>
            <a:ext cx="10515600" cy="356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18"/>
          <p:cNvSpPr txBox="1">
            <a:spLocks noGrp="1"/>
          </p:cNvSpPr>
          <p:nvPr>
            <p:ph type="body" idx="1"/>
          </p:nvPr>
        </p:nvSpPr>
        <p:spPr>
          <a:xfrm>
            <a:off x="838202" y="1825625"/>
            <a:ext cx="4026031" cy="3792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18"/>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154" name="Google Shape;154;p18"/>
          <p:cNvSpPr txBox="1">
            <a:spLocks noGrp="1"/>
          </p:cNvSpPr>
          <p:nvPr>
            <p:ph type="body" idx="2"/>
          </p:nvPr>
        </p:nvSpPr>
        <p:spPr>
          <a:xfrm>
            <a:off x="838200" y="1106197"/>
            <a:ext cx="10515600" cy="356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 with Caption">
  <p:cSld name="Photo with Caption">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19"/>
          <p:cNvSpPr txBox="1">
            <a:spLocks noGrp="1"/>
          </p:cNvSpPr>
          <p:nvPr>
            <p:ph type="body" idx="1"/>
          </p:nvPr>
        </p:nvSpPr>
        <p:spPr>
          <a:xfrm>
            <a:off x="6172200" y="1825625"/>
            <a:ext cx="5181600" cy="37925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9"/>
          <p:cNvSpPr txBox="1">
            <a:spLocks noGrp="1"/>
          </p:cNvSpPr>
          <p:nvPr>
            <p:ph type="body" idx="2"/>
          </p:nvPr>
        </p:nvSpPr>
        <p:spPr>
          <a:xfrm>
            <a:off x="838200" y="4788817"/>
            <a:ext cx="5181600" cy="82934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000"/>
              <a:buNone/>
              <a:defRPr sz="2000"/>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500"/>
              </a:spcBef>
              <a:spcAft>
                <a:spcPts val="0"/>
              </a:spcAft>
              <a:buSzPts val="1800"/>
              <a:buChar char="•"/>
              <a:defRPr sz="18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9"/>
          <p:cNvSpPr>
            <a:spLocks noGrp="1"/>
          </p:cNvSpPr>
          <p:nvPr>
            <p:ph type="pic" idx="3"/>
          </p:nvPr>
        </p:nvSpPr>
        <p:spPr>
          <a:xfrm>
            <a:off x="838200" y="1825626"/>
            <a:ext cx="5181600" cy="2963191"/>
          </a:xfrm>
          <a:prstGeom prst="rect">
            <a:avLst/>
          </a:prstGeom>
          <a:noFill/>
          <a:ln>
            <a:noFill/>
          </a:ln>
        </p:spPr>
      </p:sp>
      <p:sp>
        <p:nvSpPr>
          <p:cNvPr id="160" name="Google Shape;160;p19"/>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161" name="Google Shape;161;p19"/>
          <p:cNvSpPr txBox="1">
            <a:spLocks noGrp="1"/>
          </p:cNvSpPr>
          <p:nvPr>
            <p:ph type="body" idx="4"/>
          </p:nvPr>
        </p:nvSpPr>
        <p:spPr>
          <a:xfrm>
            <a:off x="838200" y="1106197"/>
            <a:ext cx="10515600" cy="356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0"/>
          <p:cNvSpPr txBox="1">
            <a:spLocks noGrp="1"/>
          </p:cNvSpPr>
          <p:nvPr>
            <p:ph type="body" idx="1"/>
          </p:nvPr>
        </p:nvSpPr>
        <p:spPr>
          <a:xfrm>
            <a:off x="838200" y="2837467"/>
            <a:ext cx="10515600" cy="21398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0"/>
          <p:cNvSpPr txBox="1">
            <a:spLocks noGrp="1"/>
          </p:cNvSpPr>
          <p:nvPr>
            <p:ph type="body" idx="2"/>
          </p:nvPr>
        </p:nvSpPr>
        <p:spPr>
          <a:xfrm>
            <a:off x="838200" y="1825625"/>
            <a:ext cx="10515600" cy="10118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500"/>
              </a:spcBef>
              <a:spcAft>
                <a:spcPts val="0"/>
              </a:spcAft>
              <a:buSzPts val="1800"/>
              <a:buChar char="•"/>
              <a:defRPr sz="18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20"/>
          <p:cNvSpPr txBox="1">
            <a:spLocks noGrp="1"/>
          </p:cNvSpPr>
          <p:nvPr>
            <p:ph type="body" idx="3"/>
          </p:nvPr>
        </p:nvSpPr>
        <p:spPr>
          <a:xfrm>
            <a:off x="838200" y="4977353"/>
            <a:ext cx="10515600" cy="662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b="1" i="1">
                <a:solidFill>
                  <a:srgbClr val="0066A1"/>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500"/>
              </a:spcBef>
              <a:spcAft>
                <a:spcPts val="0"/>
              </a:spcAft>
              <a:buSzPts val="1800"/>
              <a:buChar char="•"/>
              <a:defRPr sz="18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168" name="Google Shape;168;p20"/>
          <p:cNvSpPr txBox="1">
            <a:spLocks noGrp="1"/>
          </p:cNvSpPr>
          <p:nvPr>
            <p:ph type="body" idx="4"/>
          </p:nvPr>
        </p:nvSpPr>
        <p:spPr>
          <a:xfrm>
            <a:off x="838200" y="1106197"/>
            <a:ext cx="10515600" cy="356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838200" y="1428825"/>
            <a:ext cx="10515600" cy="4351339"/>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000"/>
              </a:spcBef>
              <a:spcAft>
                <a:spcPts val="0"/>
              </a:spcAft>
              <a:buSzPts val="2200"/>
              <a:buFont typeface="Calibri"/>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0066A1"/>
                </a:solidFill>
                <a:latin typeface="Calibri"/>
                <a:ea typeface="Calibri"/>
                <a:cs typeface="Calibri"/>
                <a:sym typeface="Calibri"/>
              </a:defRPr>
            </a:lvl1pPr>
            <a:lvl2pPr marL="0" lvl="1" indent="0" algn="l">
              <a:spcBef>
                <a:spcPts val="0"/>
              </a:spcBef>
              <a:buNone/>
              <a:defRPr sz="1200" b="0" i="0" u="none" strike="noStrike" cap="none">
                <a:solidFill>
                  <a:srgbClr val="0066A1"/>
                </a:solidFill>
                <a:latin typeface="Calibri"/>
                <a:ea typeface="Calibri"/>
                <a:cs typeface="Calibri"/>
                <a:sym typeface="Calibri"/>
              </a:defRPr>
            </a:lvl2pPr>
            <a:lvl3pPr marL="0" lvl="2" indent="0" algn="l">
              <a:spcBef>
                <a:spcPts val="0"/>
              </a:spcBef>
              <a:buNone/>
              <a:defRPr sz="1200" b="0" i="0" u="none" strike="noStrike" cap="none">
                <a:solidFill>
                  <a:srgbClr val="0066A1"/>
                </a:solidFill>
                <a:latin typeface="Calibri"/>
                <a:ea typeface="Calibri"/>
                <a:cs typeface="Calibri"/>
                <a:sym typeface="Calibri"/>
              </a:defRPr>
            </a:lvl3pPr>
            <a:lvl4pPr marL="0" lvl="3" indent="0" algn="l">
              <a:spcBef>
                <a:spcPts val="0"/>
              </a:spcBef>
              <a:buNone/>
              <a:defRPr sz="1200" b="0" i="0" u="none" strike="noStrike" cap="none">
                <a:solidFill>
                  <a:srgbClr val="0066A1"/>
                </a:solidFill>
                <a:latin typeface="Calibri"/>
                <a:ea typeface="Calibri"/>
                <a:cs typeface="Calibri"/>
                <a:sym typeface="Calibri"/>
              </a:defRPr>
            </a:lvl4pPr>
            <a:lvl5pPr marL="0" lvl="4" indent="0" algn="l">
              <a:spcBef>
                <a:spcPts val="0"/>
              </a:spcBef>
              <a:buNone/>
              <a:defRPr sz="1200" b="0" i="0" u="none" strike="noStrike" cap="none">
                <a:solidFill>
                  <a:srgbClr val="0066A1"/>
                </a:solidFill>
                <a:latin typeface="Calibri"/>
                <a:ea typeface="Calibri"/>
                <a:cs typeface="Calibri"/>
                <a:sym typeface="Calibri"/>
              </a:defRPr>
            </a:lvl5pPr>
            <a:lvl6pPr marL="0" lvl="5" indent="0" algn="l">
              <a:spcBef>
                <a:spcPts val="0"/>
              </a:spcBef>
              <a:buNone/>
              <a:defRPr sz="1200" b="0" i="0" u="none" strike="noStrike" cap="none">
                <a:solidFill>
                  <a:srgbClr val="0066A1"/>
                </a:solidFill>
                <a:latin typeface="Calibri"/>
                <a:ea typeface="Calibri"/>
                <a:cs typeface="Calibri"/>
                <a:sym typeface="Calibri"/>
              </a:defRPr>
            </a:lvl6pPr>
            <a:lvl7pPr marL="0" lvl="6" indent="0" algn="l">
              <a:spcBef>
                <a:spcPts val="0"/>
              </a:spcBef>
              <a:buNone/>
              <a:defRPr sz="1200" b="0" i="0" u="none" strike="noStrike" cap="none">
                <a:solidFill>
                  <a:srgbClr val="0066A1"/>
                </a:solidFill>
                <a:latin typeface="Calibri"/>
                <a:ea typeface="Calibri"/>
                <a:cs typeface="Calibri"/>
                <a:sym typeface="Calibri"/>
              </a:defRPr>
            </a:lvl7pPr>
            <a:lvl8pPr marL="0" lvl="7" indent="0" algn="l">
              <a:spcBef>
                <a:spcPts val="0"/>
              </a:spcBef>
              <a:buNone/>
              <a:defRPr sz="1200" b="0" i="0" u="none" strike="noStrike" cap="none">
                <a:solidFill>
                  <a:srgbClr val="0066A1"/>
                </a:solidFill>
                <a:latin typeface="Calibri"/>
                <a:ea typeface="Calibri"/>
                <a:cs typeface="Calibri"/>
                <a:sym typeface="Calibri"/>
              </a:defRPr>
            </a:lvl8pPr>
            <a:lvl9pPr marL="0" lvl="8" indent="0" algn="l">
              <a:spcBef>
                <a:spcPts val="0"/>
              </a:spcBef>
              <a:buNone/>
              <a:defRPr sz="12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Bullets, Content">
  <p:cSld name="Text, Bullets, Content">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1"/>
          <p:cNvSpPr txBox="1">
            <a:spLocks noGrp="1"/>
          </p:cNvSpPr>
          <p:nvPr>
            <p:ph type="body" idx="1"/>
          </p:nvPr>
        </p:nvSpPr>
        <p:spPr>
          <a:xfrm>
            <a:off x="838200" y="4006392"/>
            <a:ext cx="5181600" cy="161177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21"/>
          <p:cNvSpPr txBox="1">
            <a:spLocks noGrp="1"/>
          </p:cNvSpPr>
          <p:nvPr>
            <p:ph type="body" idx="2"/>
          </p:nvPr>
        </p:nvSpPr>
        <p:spPr>
          <a:xfrm>
            <a:off x="838200" y="1825625"/>
            <a:ext cx="10515600" cy="20752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500"/>
              </a:spcBef>
              <a:spcAft>
                <a:spcPts val="0"/>
              </a:spcAft>
              <a:buSzPts val="1800"/>
              <a:buChar char="•"/>
              <a:defRPr sz="18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1"/>
          <p:cNvSpPr>
            <a:spLocks noGrp="1"/>
          </p:cNvSpPr>
          <p:nvPr>
            <p:ph type="pic" idx="3"/>
          </p:nvPr>
        </p:nvSpPr>
        <p:spPr>
          <a:xfrm>
            <a:off x="6172200" y="4006391"/>
            <a:ext cx="5181600" cy="1611772"/>
          </a:xfrm>
          <a:prstGeom prst="rect">
            <a:avLst/>
          </a:prstGeom>
          <a:noFill/>
          <a:ln>
            <a:noFill/>
          </a:ln>
        </p:spPr>
      </p:sp>
      <p:sp>
        <p:nvSpPr>
          <p:cNvPr id="174" name="Google Shape;174;p21"/>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175" name="Google Shape;175;p21"/>
          <p:cNvSpPr txBox="1">
            <a:spLocks noGrp="1"/>
          </p:cNvSpPr>
          <p:nvPr>
            <p:ph type="body" idx="4"/>
          </p:nvPr>
        </p:nvSpPr>
        <p:spPr>
          <a:xfrm>
            <a:off x="838200" y="1106197"/>
            <a:ext cx="10515600" cy="356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ullets and Image">
  <p:cSld name="Bullets and Image">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22"/>
          <p:cNvSpPr txBox="1">
            <a:spLocks noGrp="1"/>
          </p:cNvSpPr>
          <p:nvPr>
            <p:ph type="body" idx="1"/>
          </p:nvPr>
        </p:nvSpPr>
        <p:spPr>
          <a:xfrm>
            <a:off x="838200" y="1825625"/>
            <a:ext cx="6627829" cy="28877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22"/>
          <p:cNvSpPr txBox="1">
            <a:spLocks noGrp="1"/>
          </p:cNvSpPr>
          <p:nvPr>
            <p:ph type="body" idx="2"/>
          </p:nvPr>
        </p:nvSpPr>
        <p:spPr>
          <a:xfrm>
            <a:off x="838200" y="4713402"/>
            <a:ext cx="6627829" cy="9047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b="1">
                <a:solidFill>
                  <a:srgbClr val="0066A1"/>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500"/>
              </a:spcBef>
              <a:spcAft>
                <a:spcPts val="0"/>
              </a:spcAft>
              <a:buSzPts val="1800"/>
              <a:buChar char="•"/>
              <a:defRPr sz="18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o"/>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22"/>
          <p:cNvSpPr>
            <a:spLocks noGrp="1"/>
          </p:cNvSpPr>
          <p:nvPr>
            <p:ph type="pic" idx="3"/>
          </p:nvPr>
        </p:nvSpPr>
        <p:spPr>
          <a:xfrm>
            <a:off x="7616858" y="1825625"/>
            <a:ext cx="3736943" cy="3792539"/>
          </a:xfrm>
          <a:prstGeom prst="rect">
            <a:avLst/>
          </a:prstGeom>
          <a:noFill/>
          <a:ln>
            <a:noFill/>
          </a:ln>
        </p:spPr>
      </p:sp>
      <p:sp>
        <p:nvSpPr>
          <p:cNvPr id="181" name="Google Shape;181;p22"/>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182" name="Google Shape;182;p22"/>
          <p:cNvSpPr txBox="1">
            <a:spLocks noGrp="1"/>
          </p:cNvSpPr>
          <p:nvPr>
            <p:ph type="body" idx="4"/>
          </p:nvPr>
        </p:nvSpPr>
        <p:spPr>
          <a:xfrm>
            <a:off x="838200" y="1106197"/>
            <a:ext cx="10515600" cy="356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3"/>
          <p:cNvSpPr txBox="1">
            <a:spLocks noGrp="1"/>
          </p:cNvSpPr>
          <p:nvPr>
            <p:ph type="body" idx="1"/>
          </p:nvPr>
        </p:nvSpPr>
        <p:spPr>
          <a:xfrm>
            <a:off x="914400" y="1981200"/>
            <a:ext cx="5080000" cy="4114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
              <a:defRPr sz="2400"/>
            </a:lvl2pPr>
            <a:lvl3pPr marL="1371600" lvl="2" indent="-355600" algn="l">
              <a:lnSpc>
                <a:spcPct val="90000"/>
              </a:lnSpc>
              <a:spcBef>
                <a:spcPts val="500"/>
              </a:spcBef>
              <a:spcAft>
                <a:spcPts val="0"/>
              </a:spcAft>
              <a:buSzPts val="2000"/>
              <a:buChar char="•"/>
              <a:defRPr sz="20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o"/>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86" name="Google Shape;186;p23"/>
          <p:cNvSpPr txBox="1">
            <a:spLocks noGrp="1"/>
          </p:cNvSpPr>
          <p:nvPr>
            <p:ph type="body" idx="2"/>
          </p:nvPr>
        </p:nvSpPr>
        <p:spPr>
          <a:xfrm>
            <a:off x="6197600" y="1981200"/>
            <a:ext cx="5080000" cy="4114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
              <a:defRPr sz="2400"/>
            </a:lvl2pPr>
            <a:lvl3pPr marL="1371600" lvl="2" indent="-355600" algn="l">
              <a:lnSpc>
                <a:spcPct val="90000"/>
              </a:lnSpc>
              <a:spcBef>
                <a:spcPts val="500"/>
              </a:spcBef>
              <a:spcAft>
                <a:spcPts val="0"/>
              </a:spcAft>
              <a:buSzPts val="2000"/>
              <a:buChar char="•"/>
              <a:defRPr sz="20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o"/>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24"/>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1" name="Google Shape;191;p24"/>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0066A1"/>
                </a:solidFill>
                <a:latin typeface="Calibri"/>
                <a:ea typeface="Calibri"/>
                <a:cs typeface="Calibri"/>
                <a:sym typeface="Calibri"/>
              </a:defRPr>
            </a:lvl1pPr>
            <a:lvl2pPr marL="0" lvl="1" indent="0" algn="l">
              <a:spcBef>
                <a:spcPts val="0"/>
              </a:spcBef>
              <a:buNone/>
              <a:defRPr sz="1200">
                <a:solidFill>
                  <a:srgbClr val="0066A1"/>
                </a:solidFill>
                <a:latin typeface="Calibri"/>
                <a:ea typeface="Calibri"/>
                <a:cs typeface="Calibri"/>
                <a:sym typeface="Calibri"/>
              </a:defRPr>
            </a:lvl2pPr>
            <a:lvl3pPr marL="0" lvl="2" indent="0" algn="l">
              <a:spcBef>
                <a:spcPts val="0"/>
              </a:spcBef>
              <a:buNone/>
              <a:defRPr sz="1200">
                <a:solidFill>
                  <a:srgbClr val="0066A1"/>
                </a:solidFill>
                <a:latin typeface="Calibri"/>
                <a:ea typeface="Calibri"/>
                <a:cs typeface="Calibri"/>
                <a:sym typeface="Calibri"/>
              </a:defRPr>
            </a:lvl3pPr>
            <a:lvl4pPr marL="0" lvl="3" indent="0" algn="l">
              <a:spcBef>
                <a:spcPts val="0"/>
              </a:spcBef>
              <a:buNone/>
              <a:defRPr sz="1200">
                <a:solidFill>
                  <a:srgbClr val="0066A1"/>
                </a:solidFill>
                <a:latin typeface="Calibri"/>
                <a:ea typeface="Calibri"/>
                <a:cs typeface="Calibri"/>
                <a:sym typeface="Calibri"/>
              </a:defRPr>
            </a:lvl4pPr>
            <a:lvl5pPr marL="0" lvl="4" indent="0" algn="l">
              <a:spcBef>
                <a:spcPts val="0"/>
              </a:spcBef>
              <a:buNone/>
              <a:defRPr sz="1200">
                <a:solidFill>
                  <a:srgbClr val="0066A1"/>
                </a:solidFill>
                <a:latin typeface="Calibri"/>
                <a:ea typeface="Calibri"/>
                <a:cs typeface="Calibri"/>
                <a:sym typeface="Calibri"/>
              </a:defRPr>
            </a:lvl5pPr>
            <a:lvl6pPr marL="0" lvl="5" indent="0" algn="l">
              <a:spcBef>
                <a:spcPts val="0"/>
              </a:spcBef>
              <a:buNone/>
              <a:defRPr sz="1200">
                <a:solidFill>
                  <a:srgbClr val="0066A1"/>
                </a:solidFill>
                <a:latin typeface="Calibri"/>
                <a:ea typeface="Calibri"/>
                <a:cs typeface="Calibri"/>
                <a:sym typeface="Calibri"/>
              </a:defRPr>
            </a:lvl6pPr>
            <a:lvl7pPr marL="0" lvl="6" indent="0" algn="l">
              <a:spcBef>
                <a:spcPts val="0"/>
              </a:spcBef>
              <a:buNone/>
              <a:defRPr sz="1200">
                <a:solidFill>
                  <a:srgbClr val="0066A1"/>
                </a:solidFill>
                <a:latin typeface="Calibri"/>
                <a:ea typeface="Calibri"/>
                <a:cs typeface="Calibri"/>
                <a:sym typeface="Calibri"/>
              </a:defRPr>
            </a:lvl7pPr>
            <a:lvl8pPr marL="0" lvl="7" indent="0" algn="l">
              <a:spcBef>
                <a:spcPts val="0"/>
              </a:spcBef>
              <a:buNone/>
              <a:defRPr sz="1200">
                <a:solidFill>
                  <a:srgbClr val="0066A1"/>
                </a:solidFill>
                <a:latin typeface="Calibri"/>
                <a:ea typeface="Calibri"/>
                <a:cs typeface="Calibri"/>
                <a:sym typeface="Calibri"/>
              </a:defRPr>
            </a:lvl8pPr>
            <a:lvl9pPr marL="0" lvl="8" indent="0" algn="l">
              <a:spcBef>
                <a:spcPts val="0"/>
              </a:spcBef>
              <a:buNone/>
              <a:defRPr sz="12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192"/>
        <p:cNvGrpSpPr/>
        <p:nvPr/>
      </p:nvGrpSpPr>
      <p:grpSpPr>
        <a:xfrm>
          <a:off x="0" y="0"/>
          <a:ext cx="0" cy="0"/>
          <a:chOff x="0" y="0"/>
          <a:chExt cx="0" cy="0"/>
        </a:xfrm>
      </p:grpSpPr>
      <p:pic>
        <p:nvPicPr>
          <p:cNvPr id="193" name="Google Shape;193;p25"/>
          <p:cNvPicPr preferRelativeResize="0"/>
          <p:nvPr/>
        </p:nvPicPr>
        <p:blipFill rotWithShape="1">
          <a:blip r:embed="rId2">
            <a:alphaModFix/>
          </a:blip>
          <a:srcRect/>
          <a:stretch/>
        </p:blipFill>
        <p:spPr>
          <a:xfrm>
            <a:off x="0" y="4379976"/>
            <a:ext cx="12192000" cy="2478024"/>
          </a:xfrm>
          <a:prstGeom prst="rect">
            <a:avLst/>
          </a:prstGeom>
          <a:noFill/>
          <a:ln>
            <a:noFill/>
          </a:ln>
        </p:spPr>
      </p:pic>
      <p:sp>
        <p:nvSpPr>
          <p:cNvPr id="194" name="Google Shape;194;p25"/>
          <p:cNvSpPr txBox="1">
            <a:spLocks noGrp="1"/>
          </p:cNvSpPr>
          <p:nvPr>
            <p:ph type="sldNum" idx="12"/>
          </p:nvPr>
        </p:nvSpPr>
        <p:spPr>
          <a:xfrm>
            <a:off x="80284" y="6301715"/>
            <a:ext cx="784709" cy="50614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a:solidFill>
                  <a:srgbClr val="0067A2"/>
                </a:solidFill>
                <a:latin typeface="Calibri"/>
                <a:ea typeface="Calibri"/>
                <a:cs typeface="Calibri"/>
                <a:sym typeface="Calibri"/>
              </a:defRPr>
            </a:lvl1pPr>
            <a:lvl2pPr marL="0" lvl="1" indent="0" algn="l">
              <a:spcBef>
                <a:spcPts val="0"/>
              </a:spcBef>
              <a:buNone/>
              <a:defRPr sz="1200" b="1">
                <a:solidFill>
                  <a:srgbClr val="0067A2"/>
                </a:solidFill>
                <a:latin typeface="Calibri"/>
                <a:ea typeface="Calibri"/>
                <a:cs typeface="Calibri"/>
                <a:sym typeface="Calibri"/>
              </a:defRPr>
            </a:lvl2pPr>
            <a:lvl3pPr marL="0" lvl="2" indent="0" algn="l">
              <a:spcBef>
                <a:spcPts val="0"/>
              </a:spcBef>
              <a:buNone/>
              <a:defRPr sz="1200" b="1">
                <a:solidFill>
                  <a:srgbClr val="0067A2"/>
                </a:solidFill>
                <a:latin typeface="Calibri"/>
                <a:ea typeface="Calibri"/>
                <a:cs typeface="Calibri"/>
                <a:sym typeface="Calibri"/>
              </a:defRPr>
            </a:lvl3pPr>
            <a:lvl4pPr marL="0" lvl="3" indent="0" algn="l">
              <a:spcBef>
                <a:spcPts val="0"/>
              </a:spcBef>
              <a:buNone/>
              <a:defRPr sz="1200" b="1">
                <a:solidFill>
                  <a:srgbClr val="0067A2"/>
                </a:solidFill>
                <a:latin typeface="Calibri"/>
                <a:ea typeface="Calibri"/>
                <a:cs typeface="Calibri"/>
                <a:sym typeface="Calibri"/>
              </a:defRPr>
            </a:lvl4pPr>
            <a:lvl5pPr marL="0" lvl="4" indent="0" algn="l">
              <a:spcBef>
                <a:spcPts val="0"/>
              </a:spcBef>
              <a:buNone/>
              <a:defRPr sz="1200" b="1">
                <a:solidFill>
                  <a:srgbClr val="0067A2"/>
                </a:solidFill>
                <a:latin typeface="Calibri"/>
                <a:ea typeface="Calibri"/>
                <a:cs typeface="Calibri"/>
                <a:sym typeface="Calibri"/>
              </a:defRPr>
            </a:lvl5pPr>
            <a:lvl6pPr marL="0" lvl="5" indent="0" algn="l">
              <a:spcBef>
                <a:spcPts val="0"/>
              </a:spcBef>
              <a:buNone/>
              <a:defRPr sz="1200" b="1">
                <a:solidFill>
                  <a:srgbClr val="0067A2"/>
                </a:solidFill>
                <a:latin typeface="Calibri"/>
                <a:ea typeface="Calibri"/>
                <a:cs typeface="Calibri"/>
                <a:sym typeface="Calibri"/>
              </a:defRPr>
            </a:lvl6pPr>
            <a:lvl7pPr marL="0" lvl="6" indent="0" algn="l">
              <a:spcBef>
                <a:spcPts val="0"/>
              </a:spcBef>
              <a:buNone/>
              <a:defRPr sz="1200" b="1">
                <a:solidFill>
                  <a:srgbClr val="0067A2"/>
                </a:solidFill>
                <a:latin typeface="Calibri"/>
                <a:ea typeface="Calibri"/>
                <a:cs typeface="Calibri"/>
                <a:sym typeface="Calibri"/>
              </a:defRPr>
            </a:lvl7pPr>
            <a:lvl8pPr marL="0" lvl="7" indent="0" algn="l">
              <a:spcBef>
                <a:spcPts val="0"/>
              </a:spcBef>
              <a:buNone/>
              <a:defRPr sz="1200" b="1">
                <a:solidFill>
                  <a:srgbClr val="0067A2"/>
                </a:solidFill>
                <a:latin typeface="Calibri"/>
                <a:ea typeface="Calibri"/>
                <a:cs typeface="Calibri"/>
                <a:sym typeface="Calibri"/>
              </a:defRPr>
            </a:lvl8pPr>
            <a:lvl9pPr marL="0" lvl="8" indent="0" algn="l">
              <a:spcBef>
                <a:spcPts val="0"/>
              </a:spcBef>
              <a:buNone/>
              <a:defRPr sz="1200" b="1">
                <a:solidFill>
                  <a:srgbClr val="0067A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pic>
        <p:nvPicPr>
          <p:cNvPr id="195" name="Google Shape;195;p25"/>
          <p:cNvPicPr preferRelativeResize="0"/>
          <p:nvPr/>
        </p:nvPicPr>
        <p:blipFill rotWithShape="1">
          <a:blip r:embed="rId3">
            <a:alphaModFix/>
          </a:blip>
          <a:srcRect/>
          <a:stretch/>
        </p:blipFill>
        <p:spPr>
          <a:xfrm>
            <a:off x="2490311" y="6141216"/>
            <a:ext cx="2813540" cy="716784"/>
          </a:xfrm>
          <a:prstGeom prst="rect">
            <a:avLst/>
          </a:prstGeom>
          <a:noFill/>
          <a:ln>
            <a:noFill/>
          </a:ln>
        </p:spPr>
      </p:pic>
      <p:pic>
        <p:nvPicPr>
          <p:cNvPr id="196" name="Google Shape;196;p25"/>
          <p:cNvPicPr preferRelativeResize="0"/>
          <p:nvPr/>
        </p:nvPicPr>
        <p:blipFill rotWithShape="1">
          <a:blip r:embed="rId4">
            <a:alphaModFix/>
          </a:blip>
          <a:srcRect/>
          <a:stretch/>
        </p:blipFill>
        <p:spPr>
          <a:xfrm>
            <a:off x="10241281" y="6320002"/>
            <a:ext cx="1632740" cy="357570"/>
          </a:xfrm>
          <a:prstGeom prst="rect">
            <a:avLst/>
          </a:prstGeom>
          <a:noFill/>
          <a:ln>
            <a:noFill/>
          </a:ln>
        </p:spPr>
      </p:pic>
      <p:sp>
        <p:nvSpPr>
          <p:cNvPr id="197" name="Google Shape;197;p25"/>
          <p:cNvSpPr txBox="1">
            <a:spLocks noGrp="1"/>
          </p:cNvSpPr>
          <p:nvPr>
            <p:ph type="body" idx="1"/>
          </p:nvPr>
        </p:nvSpPr>
        <p:spPr>
          <a:xfrm>
            <a:off x="849081" y="634300"/>
            <a:ext cx="11024940" cy="12441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b="1">
                <a:solidFill>
                  <a:srgbClr val="0067A2"/>
                </a:solidFill>
                <a:latin typeface="Verdana"/>
                <a:ea typeface="Verdana"/>
                <a:cs typeface="Verdana"/>
                <a:sym typeface="Verdana"/>
              </a:defRPr>
            </a:lvl1pPr>
            <a:lvl2pPr marL="914400" lvl="1" indent="-342900" algn="l">
              <a:lnSpc>
                <a:spcPct val="90000"/>
              </a:lnSpc>
              <a:spcBef>
                <a:spcPts val="500"/>
              </a:spcBef>
              <a:spcAft>
                <a:spcPts val="0"/>
              </a:spcAft>
              <a:buSzPts val="1800"/>
              <a:buChar char="-"/>
              <a:defRPr b="1">
                <a:solidFill>
                  <a:srgbClr val="0067A2"/>
                </a:solidFill>
                <a:latin typeface="Verdana"/>
                <a:ea typeface="Verdana"/>
                <a:cs typeface="Verdana"/>
                <a:sym typeface="Verdana"/>
              </a:defRPr>
            </a:lvl2pPr>
            <a:lvl3pPr marL="1371600" lvl="2" indent="-342900" algn="l">
              <a:lnSpc>
                <a:spcPct val="90000"/>
              </a:lnSpc>
              <a:spcBef>
                <a:spcPts val="500"/>
              </a:spcBef>
              <a:spcAft>
                <a:spcPts val="0"/>
              </a:spcAft>
              <a:buSzPts val="1800"/>
              <a:buChar char="•"/>
              <a:defRPr b="1">
                <a:solidFill>
                  <a:srgbClr val="0067A2"/>
                </a:solidFill>
                <a:latin typeface="Verdana"/>
                <a:ea typeface="Verdana"/>
                <a:cs typeface="Verdana"/>
                <a:sym typeface="Verdana"/>
              </a:defRPr>
            </a:lvl3pPr>
            <a:lvl4pPr marL="1828800" lvl="3" indent="-342900" algn="l">
              <a:lnSpc>
                <a:spcPct val="90000"/>
              </a:lnSpc>
              <a:spcBef>
                <a:spcPts val="500"/>
              </a:spcBef>
              <a:spcAft>
                <a:spcPts val="0"/>
              </a:spcAft>
              <a:buSzPts val="1800"/>
              <a:buChar char="▪"/>
              <a:defRPr b="1">
                <a:solidFill>
                  <a:srgbClr val="0067A2"/>
                </a:solidFill>
                <a:latin typeface="Verdana"/>
                <a:ea typeface="Verdana"/>
                <a:cs typeface="Verdana"/>
                <a:sym typeface="Verdana"/>
              </a:defRPr>
            </a:lvl4pPr>
            <a:lvl5pPr marL="2286000" lvl="4" indent="-342900" algn="l">
              <a:lnSpc>
                <a:spcPct val="90000"/>
              </a:lnSpc>
              <a:spcBef>
                <a:spcPts val="500"/>
              </a:spcBef>
              <a:spcAft>
                <a:spcPts val="0"/>
              </a:spcAft>
              <a:buSzPts val="1800"/>
              <a:buChar char="o"/>
              <a:defRPr b="1">
                <a:solidFill>
                  <a:srgbClr val="0067A2"/>
                </a:solidFill>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25"/>
          <p:cNvSpPr txBox="1">
            <a:spLocks noGrp="1"/>
          </p:cNvSpPr>
          <p:nvPr>
            <p:ph type="body" idx="2"/>
          </p:nvPr>
        </p:nvSpPr>
        <p:spPr>
          <a:xfrm>
            <a:off x="849081" y="2580209"/>
            <a:ext cx="11024940" cy="2896699"/>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1000"/>
              </a:spcBef>
              <a:spcAft>
                <a:spcPts val="0"/>
              </a:spcAft>
              <a:buClr>
                <a:srgbClr val="0067A2"/>
              </a:buClr>
              <a:buSzPts val="2100"/>
              <a:buFont typeface="Arial"/>
              <a:buChar char="•"/>
              <a:defRPr sz="1400" b="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SzPts val="1800"/>
              <a:buChar char="-"/>
              <a:defRPr b="1">
                <a:solidFill>
                  <a:srgbClr val="0067A2"/>
                </a:solidFill>
                <a:latin typeface="Verdana"/>
                <a:ea typeface="Verdana"/>
                <a:cs typeface="Verdana"/>
                <a:sym typeface="Verdana"/>
              </a:defRPr>
            </a:lvl2pPr>
            <a:lvl3pPr marL="1371600" lvl="2" indent="-342900" algn="l">
              <a:lnSpc>
                <a:spcPct val="90000"/>
              </a:lnSpc>
              <a:spcBef>
                <a:spcPts val="500"/>
              </a:spcBef>
              <a:spcAft>
                <a:spcPts val="0"/>
              </a:spcAft>
              <a:buSzPts val="1800"/>
              <a:buChar char="•"/>
              <a:defRPr b="1">
                <a:solidFill>
                  <a:srgbClr val="0067A2"/>
                </a:solidFill>
                <a:latin typeface="Verdana"/>
                <a:ea typeface="Verdana"/>
                <a:cs typeface="Verdana"/>
                <a:sym typeface="Verdana"/>
              </a:defRPr>
            </a:lvl3pPr>
            <a:lvl4pPr marL="1828800" lvl="3" indent="-342900" algn="l">
              <a:lnSpc>
                <a:spcPct val="90000"/>
              </a:lnSpc>
              <a:spcBef>
                <a:spcPts val="500"/>
              </a:spcBef>
              <a:spcAft>
                <a:spcPts val="0"/>
              </a:spcAft>
              <a:buSzPts val="1800"/>
              <a:buChar char="▪"/>
              <a:defRPr b="1">
                <a:solidFill>
                  <a:srgbClr val="0067A2"/>
                </a:solidFill>
                <a:latin typeface="Verdana"/>
                <a:ea typeface="Verdana"/>
                <a:cs typeface="Verdana"/>
                <a:sym typeface="Verdana"/>
              </a:defRPr>
            </a:lvl4pPr>
            <a:lvl5pPr marL="2286000" lvl="4" indent="-342900" algn="l">
              <a:lnSpc>
                <a:spcPct val="90000"/>
              </a:lnSpc>
              <a:spcBef>
                <a:spcPts val="500"/>
              </a:spcBef>
              <a:spcAft>
                <a:spcPts val="0"/>
              </a:spcAft>
              <a:buSzPts val="1800"/>
              <a:buChar char="o"/>
              <a:defRPr b="1">
                <a:solidFill>
                  <a:srgbClr val="0067A2"/>
                </a:solidFill>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25"/>
          <p:cNvSpPr txBox="1">
            <a:spLocks noGrp="1"/>
          </p:cNvSpPr>
          <p:nvPr>
            <p:ph type="body" idx="3"/>
          </p:nvPr>
        </p:nvSpPr>
        <p:spPr>
          <a:xfrm>
            <a:off x="849081" y="2021701"/>
            <a:ext cx="11024940" cy="421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67A2"/>
              </a:buClr>
              <a:buSzPts val="1400"/>
              <a:buFont typeface="Arial"/>
              <a:buNone/>
              <a:defRPr sz="1400" b="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SzPts val="1800"/>
              <a:buChar char="-"/>
              <a:defRPr b="1">
                <a:solidFill>
                  <a:srgbClr val="0067A2"/>
                </a:solidFill>
                <a:latin typeface="Verdana"/>
                <a:ea typeface="Verdana"/>
                <a:cs typeface="Verdana"/>
                <a:sym typeface="Verdana"/>
              </a:defRPr>
            </a:lvl2pPr>
            <a:lvl3pPr marL="1371600" lvl="2" indent="-342900" algn="l">
              <a:lnSpc>
                <a:spcPct val="90000"/>
              </a:lnSpc>
              <a:spcBef>
                <a:spcPts val="500"/>
              </a:spcBef>
              <a:spcAft>
                <a:spcPts val="0"/>
              </a:spcAft>
              <a:buSzPts val="1800"/>
              <a:buChar char="•"/>
              <a:defRPr b="1">
                <a:solidFill>
                  <a:srgbClr val="0067A2"/>
                </a:solidFill>
                <a:latin typeface="Verdana"/>
                <a:ea typeface="Verdana"/>
                <a:cs typeface="Verdana"/>
                <a:sym typeface="Verdana"/>
              </a:defRPr>
            </a:lvl3pPr>
            <a:lvl4pPr marL="1828800" lvl="3" indent="-342900" algn="l">
              <a:lnSpc>
                <a:spcPct val="90000"/>
              </a:lnSpc>
              <a:spcBef>
                <a:spcPts val="500"/>
              </a:spcBef>
              <a:spcAft>
                <a:spcPts val="0"/>
              </a:spcAft>
              <a:buSzPts val="1800"/>
              <a:buChar char="▪"/>
              <a:defRPr b="1">
                <a:solidFill>
                  <a:srgbClr val="0067A2"/>
                </a:solidFill>
                <a:latin typeface="Verdana"/>
                <a:ea typeface="Verdana"/>
                <a:cs typeface="Verdana"/>
                <a:sym typeface="Verdana"/>
              </a:defRPr>
            </a:lvl4pPr>
            <a:lvl5pPr marL="2286000" lvl="4" indent="-342900" algn="l">
              <a:lnSpc>
                <a:spcPct val="90000"/>
              </a:lnSpc>
              <a:spcBef>
                <a:spcPts val="500"/>
              </a:spcBef>
              <a:spcAft>
                <a:spcPts val="0"/>
              </a:spcAft>
              <a:buSzPts val="1800"/>
              <a:buChar char="o"/>
              <a:defRPr b="1">
                <a:solidFill>
                  <a:srgbClr val="0067A2"/>
                </a:solidFill>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172200" y="3807094"/>
            <a:ext cx="5181600" cy="1811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200"/>
              <a:buNone/>
              <a:defRPr sz="1200" i="1"/>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838200" y="1825626"/>
            <a:ext cx="5181600" cy="18333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body" idx="3"/>
          </p:nvPr>
        </p:nvSpPr>
        <p:spPr>
          <a:xfrm>
            <a:off x="6172200" y="1847706"/>
            <a:ext cx="5181600" cy="1811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200"/>
              <a:buNone/>
              <a:defRPr sz="1200" i="1"/>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4"/>
          </p:nvPr>
        </p:nvSpPr>
        <p:spPr>
          <a:xfrm>
            <a:off x="838200" y="3807094"/>
            <a:ext cx="5181600" cy="1811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200"/>
              <a:buNone/>
              <a:defRPr sz="1200" i="1"/>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‹N°›</a:t>
            </a:fld>
            <a:endParaRPr/>
          </a:p>
        </p:txBody>
      </p:sp>
      <p:sp>
        <p:nvSpPr>
          <p:cNvPr id="30" name="Google Shape;30;p4"/>
          <p:cNvSpPr txBox="1">
            <a:spLocks noGrp="1"/>
          </p:cNvSpPr>
          <p:nvPr>
            <p:ph type="body" idx="5"/>
          </p:nvPr>
        </p:nvSpPr>
        <p:spPr>
          <a:xfrm>
            <a:off x="838200" y="1106197"/>
            <a:ext cx="10515600" cy="3568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400"/>
              <a:buNone/>
              <a:defRPr sz="2400" b="1" i="1">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esentation Title Slide Opt 1">
  <p:cSld name="Presentation Title Slide Opt 1">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a:stretch/>
        </p:blipFill>
        <p:spPr>
          <a:xfrm>
            <a:off x="-31667" y="0"/>
            <a:ext cx="12223667" cy="6858000"/>
          </a:xfrm>
          <a:prstGeom prst="rect">
            <a:avLst/>
          </a:prstGeom>
          <a:noFill/>
          <a:ln>
            <a:noFill/>
          </a:ln>
        </p:spPr>
      </p:pic>
      <p:sp>
        <p:nvSpPr>
          <p:cNvPr id="33" name="Google Shape;33;p5"/>
          <p:cNvSpPr txBox="1">
            <a:spLocks noGrp="1"/>
          </p:cNvSpPr>
          <p:nvPr>
            <p:ph type="ctrTitle"/>
          </p:nvPr>
        </p:nvSpPr>
        <p:spPr>
          <a:xfrm>
            <a:off x="914400" y="4184081"/>
            <a:ext cx="10363200" cy="6973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6A1"/>
              </a:buClr>
              <a:buSzPts val="4400"/>
              <a:buFont typeface="Calibri"/>
              <a:buNone/>
              <a:defRPr sz="44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914400" y="4973467"/>
            <a:ext cx="10363200" cy="127574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2800" b="1" i="1">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5"/>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0066A1"/>
                </a:solidFill>
                <a:latin typeface="Calibri"/>
                <a:ea typeface="Calibri"/>
                <a:cs typeface="Calibri"/>
                <a:sym typeface="Calibri"/>
              </a:defRPr>
            </a:lvl1pPr>
            <a:lvl2pPr marL="0" lvl="1" indent="0" algn="l">
              <a:spcBef>
                <a:spcPts val="0"/>
              </a:spcBef>
              <a:buNone/>
              <a:defRPr sz="1200">
                <a:solidFill>
                  <a:srgbClr val="0066A1"/>
                </a:solidFill>
                <a:latin typeface="Calibri"/>
                <a:ea typeface="Calibri"/>
                <a:cs typeface="Calibri"/>
                <a:sym typeface="Calibri"/>
              </a:defRPr>
            </a:lvl2pPr>
            <a:lvl3pPr marL="0" lvl="2" indent="0" algn="l">
              <a:spcBef>
                <a:spcPts val="0"/>
              </a:spcBef>
              <a:buNone/>
              <a:defRPr sz="1200">
                <a:solidFill>
                  <a:srgbClr val="0066A1"/>
                </a:solidFill>
                <a:latin typeface="Calibri"/>
                <a:ea typeface="Calibri"/>
                <a:cs typeface="Calibri"/>
                <a:sym typeface="Calibri"/>
              </a:defRPr>
            </a:lvl3pPr>
            <a:lvl4pPr marL="0" lvl="3" indent="0" algn="l">
              <a:spcBef>
                <a:spcPts val="0"/>
              </a:spcBef>
              <a:buNone/>
              <a:defRPr sz="1200">
                <a:solidFill>
                  <a:srgbClr val="0066A1"/>
                </a:solidFill>
                <a:latin typeface="Calibri"/>
                <a:ea typeface="Calibri"/>
                <a:cs typeface="Calibri"/>
                <a:sym typeface="Calibri"/>
              </a:defRPr>
            </a:lvl4pPr>
            <a:lvl5pPr marL="0" lvl="4" indent="0" algn="l">
              <a:spcBef>
                <a:spcPts val="0"/>
              </a:spcBef>
              <a:buNone/>
              <a:defRPr sz="1200">
                <a:solidFill>
                  <a:srgbClr val="0066A1"/>
                </a:solidFill>
                <a:latin typeface="Calibri"/>
                <a:ea typeface="Calibri"/>
                <a:cs typeface="Calibri"/>
                <a:sym typeface="Calibri"/>
              </a:defRPr>
            </a:lvl5pPr>
            <a:lvl6pPr marL="0" lvl="5" indent="0" algn="l">
              <a:spcBef>
                <a:spcPts val="0"/>
              </a:spcBef>
              <a:buNone/>
              <a:defRPr sz="1200">
                <a:solidFill>
                  <a:srgbClr val="0066A1"/>
                </a:solidFill>
                <a:latin typeface="Calibri"/>
                <a:ea typeface="Calibri"/>
                <a:cs typeface="Calibri"/>
                <a:sym typeface="Calibri"/>
              </a:defRPr>
            </a:lvl6pPr>
            <a:lvl7pPr marL="0" lvl="6" indent="0" algn="l">
              <a:spcBef>
                <a:spcPts val="0"/>
              </a:spcBef>
              <a:buNone/>
              <a:defRPr sz="1200">
                <a:solidFill>
                  <a:srgbClr val="0066A1"/>
                </a:solidFill>
                <a:latin typeface="Calibri"/>
                <a:ea typeface="Calibri"/>
                <a:cs typeface="Calibri"/>
                <a:sym typeface="Calibri"/>
              </a:defRPr>
            </a:lvl7pPr>
            <a:lvl8pPr marL="0" lvl="7" indent="0" algn="l">
              <a:spcBef>
                <a:spcPts val="0"/>
              </a:spcBef>
              <a:buNone/>
              <a:defRPr sz="1200">
                <a:solidFill>
                  <a:srgbClr val="0066A1"/>
                </a:solidFill>
                <a:latin typeface="Calibri"/>
                <a:ea typeface="Calibri"/>
                <a:cs typeface="Calibri"/>
                <a:sym typeface="Calibri"/>
              </a:defRPr>
            </a:lvl8pPr>
            <a:lvl9pPr marL="0" lvl="8" indent="0" algn="l">
              <a:spcBef>
                <a:spcPts val="0"/>
              </a:spcBef>
              <a:buNone/>
              <a:defRPr sz="12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pic>
        <p:nvPicPr>
          <p:cNvPr id="36" name="Google Shape;36;p5"/>
          <p:cNvPicPr preferRelativeResize="0"/>
          <p:nvPr/>
        </p:nvPicPr>
        <p:blipFill rotWithShape="1">
          <a:blip r:embed="rId3">
            <a:alphaModFix/>
          </a:blip>
          <a:srcRect l="1496" t="9657"/>
          <a:stretch/>
        </p:blipFill>
        <p:spPr>
          <a:xfrm rot="10800000" flipH="1">
            <a:off x="0" y="6003833"/>
            <a:ext cx="12192000" cy="854167"/>
          </a:xfrm>
          <a:prstGeom prst="rect">
            <a:avLst/>
          </a:prstGeom>
          <a:noFill/>
          <a:ln>
            <a:noFill/>
          </a:ln>
        </p:spPr>
      </p:pic>
      <p:pic>
        <p:nvPicPr>
          <p:cNvPr id="37" name="Google Shape;37;p5"/>
          <p:cNvPicPr preferRelativeResize="0"/>
          <p:nvPr/>
        </p:nvPicPr>
        <p:blipFill rotWithShape="1">
          <a:blip r:embed="rId3">
            <a:alphaModFix/>
          </a:blip>
          <a:srcRect l="1496" t="9657"/>
          <a:stretch/>
        </p:blipFill>
        <p:spPr>
          <a:xfrm flipH="1">
            <a:off x="0" y="-27990"/>
            <a:ext cx="12192000" cy="854167"/>
          </a:xfrm>
          <a:prstGeom prst="rect">
            <a:avLst/>
          </a:prstGeom>
          <a:noFill/>
          <a:ln>
            <a:noFill/>
          </a:ln>
        </p:spPr>
      </p:pic>
      <p:pic>
        <p:nvPicPr>
          <p:cNvPr id="38" name="Google Shape;38;p5"/>
          <p:cNvPicPr preferRelativeResize="0"/>
          <p:nvPr/>
        </p:nvPicPr>
        <p:blipFill rotWithShape="1">
          <a:blip r:embed="rId4">
            <a:alphaModFix/>
          </a:blip>
          <a:srcRect/>
          <a:stretch/>
        </p:blipFill>
        <p:spPr>
          <a:xfrm>
            <a:off x="10151948" y="5690007"/>
            <a:ext cx="1620953" cy="473319"/>
          </a:xfrm>
          <a:prstGeom prst="rect">
            <a:avLst/>
          </a:prstGeom>
          <a:noFill/>
          <a:ln>
            <a:noFill/>
          </a:ln>
        </p:spPr>
      </p:pic>
      <p:pic>
        <p:nvPicPr>
          <p:cNvPr id="39" name="Google Shape;39;p5"/>
          <p:cNvPicPr preferRelativeResize="0"/>
          <p:nvPr/>
        </p:nvPicPr>
        <p:blipFill rotWithShape="1">
          <a:blip r:embed="rId5">
            <a:alphaModFix/>
          </a:blip>
          <a:srcRect/>
          <a:stretch/>
        </p:blipFill>
        <p:spPr>
          <a:xfrm>
            <a:off x="-12192" y="826176"/>
            <a:ext cx="1942592" cy="3218688"/>
          </a:xfrm>
          <a:prstGeom prst="rect">
            <a:avLst/>
          </a:prstGeom>
          <a:noFill/>
          <a:ln>
            <a:noFill/>
          </a:ln>
        </p:spPr>
      </p:pic>
      <p:pic>
        <p:nvPicPr>
          <p:cNvPr id="40" name="Google Shape;40;p5"/>
          <p:cNvPicPr preferRelativeResize="0"/>
          <p:nvPr/>
        </p:nvPicPr>
        <p:blipFill rotWithShape="1">
          <a:blip r:embed="rId6">
            <a:alphaModFix/>
          </a:blip>
          <a:srcRect/>
          <a:stretch/>
        </p:blipFill>
        <p:spPr>
          <a:xfrm>
            <a:off x="1958755" y="826176"/>
            <a:ext cx="2592832" cy="3218688"/>
          </a:xfrm>
          <a:prstGeom prst="rect">
            <a:avLst/>
          </a:prstGeom>
          <a:noFill/>
          <a:ln>
            <a:noFill/>
          </a:ln>
        </p:spPr>
      </p:pic>
      <p:pic>
        <p:nvPicPr>
          <p:cNvPr id="41" name="Google Shape;41;p5"/>
          <p:cNvPicPr preferRelativeResize="0"/>
          <p:nvPr/>
        </p:nvPicPr>
        <p:blipFill rotWithShape="1">
          <a:blip r:embed="rId7">
            <a:alphaModFix/>
          </a:blip>
          <a:srcRect/>
          <a:stretch/>
        </p:blipFill>
        <p:spPr>
          <a:xfrm>
            <a:off x="4549508" y="826176"/>
            <a:ext cx="3153664" cy="3218688"/>
          </a:xfrm>
          <a:prstGeom prst="rect">
            <a:avLst/>
          </a:prstGeom>
          <a:noFill/>
          <a:ln>
            <a:noFill/>
          </a:ln>
        </p:spPr>
      </p:pic>
      <p:pic>
        <p:nvPicPr>
          <p:cNvPr id="42" name="Google Shape;42;p5"/>
          <p:cNvPicPr preferRelativeResize="0"/>
          <p:nvPr/>
        </p:nvPicPr>
        <p:blipFill rotWithShape="1">
          <a:blip r:embed="rId8">
            <a:alphaModFix/>
          </a:blip>
          <a:srcRect/>
          <a:stretch/>
        </p:blipFill>
        <p:spPr>
          <a:xfrm>
            <a:off x="7688995" y="826176"/>
            <a:ext cx="2609088" cy="3218688"/>
          </a:xfrm>
          <a:prstGeom prst="rect">
            <a:avLst/>
          </a:prstGeom>
          <a:noFill/>
          <a:ln>
            <a:noFill/>
          </a:ln>
        </p:spPr>
      </p:pic>
      <p:pic>
        <p:nvPicPr>
          <p:cNvPr id="43" name="Google Shape;43;p5"/>
          <p:cNvPicPr preferRelativeResize="0"/>
          <p:nvPr/>
        </p:nvPicPr>
        <p:blipFill rotWithShape="1">
          <a:blip r:embed="rId9">
            <a:alphaModFix/>
          </a:blip>
          <a:srcRect/>
          <a:stretch/>
        </p:blipFill>
        <p:spPr>
          <a:xfrm>
            <a:off x="10295888" y="826176"/>
            <a:ext cx="1999488" cy="32186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esentation Title Slide Opt 1 Editable">
  <p:cSld name="Presentation Title Slide Opt 1 Editable">
    <p:spTree>
      <p:nvGrpSpPr>
        <p:cNvPr id="1" name="Shape 44"/>
        <p:cNvGrpSpPr/>
        <p:nvPr/>
      </p:nvGrpSpPr>
      <p:grpSpPr>
        <a:xfrm>
          <a:off x="0" y="0"/>
          <a:ext cx="0" cy="0"/>
          <a:chOff x="0" y="0"/>
          <a:chExt cx="0" cy="0"/>
        </a:xfrm>
      </p:grpSpPr>
      <p:pic>
        <p:nvPicPr>
          <p:cNvPr id="45" name="Google Shape;45;p6"/>
          <p:cNvPicPr preferRelativeResize="0"/>
          <p:nvPr/>
        </p:nvPicPr>
        <p:blipFill rotWithShape="1">
          <a:blip r:embed="rId2">
            <a:alphaModFix/>
          </a:blip>
          <a:srcRect/>
          <a:stretch/>
        </p:blipFill>
        <p:spPr>
          <a:xfrm>
            <a:off x="-31667" y="0"/>
            <a:ext cx="12223667" cy="6858000"/>
          </a:xfrm>
          <a:prstGeom prst="rect">
            <a:avLst/>
          </a:prstGeom>
          <a:noFill/>
          <a:ln>
            <a:noFill/>
          </a:ln>
        </p:spPr>
      </p:pic>
      <p:sp>
        <p:nvSpPr>
          <p:cNvPr id="46" name="Google Shape;46;p6"/>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0066A1"/>
                </a:solidFill>
                <a:latin typeface="Calibri"/>
                <a:ea typeface="Calibri"/>
                <a:cs typeface="Calibri"/>
                <a:sym typeface="Calibri"/>
              </a:defRPr>
            </a:lvl1pPr>
            <a:lvl2pPr marL="0" lvl="1" indent="0" algn="l">
              <a:spcBef>
                <a:spcPts val="0"/>
              </a:spcBef>
              <a:buNone/>
              <a:defRPr sz="1200">
                <a:solidFill>
                  <a:srgbClr val="0066A1"/>
                </a:solidFill>
                <a:latin typeface="Calibri"/>
                <a:ea typeface="Calibri"/>
                <a:cs typeface="Calibri"/>
                <a:sym typeface="Calibri"/>
              </a:defRPr>
            </a:lvl2pPr>
            <a:lvl3pPr marL="0" lvl="2" indent="0" algn="l">
              <a:spcBef>
                <a:spcPts val="0"/>
              </a:spcBef>
              <a:buNone/>
              <a:defRPr sz="1200">
                <a:solidFill>
                  <a:srgbClr val="0066A1"/>
                </a:solidFill>
                <a:latin typeface="Calibri"/>
                <a:ea typeface="Calibri"/>
                <a:cs typeface="Calibri"/>
                <a:sym typeface="Calibri"/>
              </a:defRPr>
            </a:lvl3pPr>
            <a:lvl4pPr marL="0" lvl="3" indent="0" algn="l">
              <a:spcBef>
                <a:spcPts val="0"/>
              </a:spcBef>
              <a:buNone/>
              <a:defRPr sz="1200">
                <a:solidFill>
                  <a:srgbClr val="0066A1"/>
                </a:solidFill>
                <a:latin typeface="Calibri"/>
                <a:ea typeface="Calibri"/>
                <a:cs typeface="Calibri"/>
                <a:sym typeface="Calibri"/>
              </a:defRPr>
            </a:lvl4pPr>
            <a:lvl5pPr marL="0" lvl="4" indent="0" algn="l">
              <a:spcBef>
                <a:spcPts val="0"/>
              </a:spcBef>
              <a:buNone/>
              <a:defRPr sz="1200">
                <a:solidFill>
                  <a:srgbClr val="0066A1"/>
                </a:solidFill>
                <a:latin typeface="Calibri"/>
                <a:ea typeface="Calibri"/>
                <a:cs typeface="Calibri"/>
                <a:sym typeface="Calibri"/>
              </a:defRPr>
            </a:lvl5pPr>
            <a:lvl6pPr marL="0" lvl="5" indent="0" algn="l">
              <a:spcBef>
                <a:spcPts val="0"/>
              </a:spcBef>
              <a:buNone/>
              <a:defRPr sz="1200">
                <a:solidFill>
                  <a:srgbClr val="0066A1"/>
                </a:solidFill>
                <a:latin typeface="Calibri"/>
                <a:ea typeface="Calibri"/>
                <a:cs typeface="Calibri"/>
                <a:sym typeface="Calibri"/>
              </a:defRPr>
            </a:lvl6pPr>
            <a:lvl7pPr marL="0" lvl="6" indent="0" algn="l">
              <a:spcBef>
                <a:spcPts val="0"/>
              </a:spcBef>
              <a:buNone/>
              <a:defRPr sz="1200">
                <a:solidFill>
                  <a:srgbClr val="0066A1"/>
                </a:solidFill>
                <a:latin typeface="Calibri"/>
                <a:ea typeface="Calibri"/>
                <a:cs typeface="Calibri"/>
                <a:sym typeface="Calibri"/>
              </a:defRPr>
            </a:lvl7pPr>
            <a:lvl8pPr marL="0" lvl="7" indent="0" algn="l">
              <a:spcBef>
                <a:spcPts val="0"/>
              </a:spcBef>
              <a:buNone/>
              <a:defRPr sz="1200">
                <a:solidFill>
                  <a:srgbClr val="0066A1"/>
                </a:solidFill>
                <a:latin typeface="Calibri"/>
                <a:ea typeface="Calibri"/>
                <a:cs typeface="Calibri"/>
                <a:sym typeface="Calibri"/>
              </a:defRPr>
            </a:lvl8pPr>
            <a:lvl9pPr marL="0" lvl="8" indent="0" algn="l">
              <a:spcBef>
                <a:spcPts val="0"/>
              </a:spcBef>
              <a:buNone/>
              <a:defRPr sz="12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pic>
        <p:nvPicPr>
          <p:cNvPr id="47" name="Google Shape;47;p6"/>
          <p:cNvPicPr preferRelativeResize="0"/>
          <p:nvPr/>
        </p:nvPicPr>
        <p:blipFill rotWithShape="1">
          <a:blip r:embed="rId3">
            <a:alphaModFix/>
          </a:blip>
          <a:srcRect l="1496" t="9657"/>
          <a:stretch/>
        </p:blipFill>
        <p:spPr>
          <a:xfrm rot="10800000" flipH="1">
            <a:off x="0" y="6003833"/>
            <a:ext cx="12192000" cy="854167"/>
          </a:xfrm>
          <a:prstGeom prst="rect">
            <a:avLst/>
          </a:prstGeom>
          <a:noFill/>
          <a:ln>
            <a:noFill/>
          </a:ln>
        </p:spPr>
      </p:pic>
      <p:pic>
        <p:nvPicPr>
          <p:cNvPr id="48" name="Google Shape;48;p6"/>
          <p:cNvPicPr preferRelativeResize="0"/>
          <p:nvPr/>
        </p:nvPicPr>
        <p:blipFill rotWithShape="1">
          <a:blip r:embed="rId3">
            <a:alphaModFix/>
          </a:blip>
          <a:srcRect l="1496" t="9657"/>
          <a:stretch/>
        </p:blipFill>
        <p:spPr>
          <a:xfrm flipH="1">
            <a:off x="0" y="-27990"/>
            <a:ext cx="12192000" cy="854167"/>
          </a:xfrm>
          <a:prstGeom prst="rect">
            <a:avLst/>
          </a:prstGeom>
          <a:noFill/>
          <a:ln>
            <a:noFill/>
          </a:ln>
        </p:spPr>
      </p:pic>
      <p:pic>
        <p:nvPicPr>
          <p:cNvPr id="49" name="Google Shape;49;p6"/>
          <p:cNvPicPr preferRelativeResize="0"/>
          <p:nvPr/>
        </p:nvPicPr>
        <p:blipFill rotWithShape="1">
          <a:blip r:embed="rId4">
            <a:alphaModFix/>
          </a:blip>
          <a:srcRect/>
          <a:stretch/>
        </p:blipFill>
        <p:spPr>
          <a:xfrm>
            <a:off x="10151948" y="5690007"/>
            <a:ext cx="1620953" cy="473319"/>
          </a:xfrm>
          <a:prstGeom prst="rect">
            <a:avLst/>
          </a:prstGeom>
          <a:noFill/>
          <a:ln>
            <a:noFill/>
          </a:ln>
        </p:spPr>
      </p:pic>
      <p:pic>
        <p:nvPicPr>
          <p:cNvPr id="50" name="Google Shape;50;p6"/>
          <p:cNvPicPr preferRelativeResize="0">
            <a:picLocks noGrp="1"/>
          </p:cNvPicPr>
          <p:nvPr>
            <p:ph type="pic" idx="2"/>
          </p:nvPr>
        </p:nvPicPr>
        <p:blipFill/>
        <p:spPr>
          <a:xfrm>
            <a:off x="0" y="870069"/>
            <a:ext cx="2438400" cy="2438400"/>
          </a:xfrm>
          <a:prstGeom prst="rect">
            <a:avLst/>
          </a:prstGeom>
          <a:blipFill rotWithShape="1">
            <a:blip r:embed="rId5">
              <a:alphaModFix/>
            </a:blip>
            <a:stretch>
              <a:fillRect/>
            </a:stretch>
          </a:blipFill>
          <a:ln>
            <a:noFill/>
          </a:ln>
        </p:spPr>
      </p:pic>
      <p:pic>
        <p:nvPicPr>
          <p:cNvPr id="51" name="Google Shape;51;p6"/>
          <p:cNvPicPr preferRelativeResize="0">
            <a:picLocks noGrp="1"/>
          </p:cNvPicPr>
          <p:nvPr>
            <p:ph type="pic" idx="3"/>
          </p:nvPr>
        </p:nvPicPr>
        <p:blipFill/>
        <p:spPr>
          <a:xfrm>
            <a:off x="2438400" y="870069"/>
            <a:ext cx="2438400" cy="2438400"/>
          </a:xfrm>
          <a:prstGeom prst="rect">
            <a:avLst/>
          </a:prstGeom>
          <a:blipFill rotWithShape="1">
            <a:blip r:embed="rId6">
              <a:alphaModFix/>
            </a:blip>
            <a:stretch>
              <a:fillRect/>
            </a:stretch>
          </a:blipFill>
          <a:ln>
            <a:noFill/>
          </a:ln>
        </p:spPr>
      </p:pic>
      <p:pic>
        <p:nvPicPr>
          <p:cNvPr id="52" name="Google Shape;52;p6"/>
          <p:cNvPicPr preferRelativeResize="0">
            <a:picLocks noGrp="1"/>
          </p:cNvPicPr>
          <p:nvPr>
            <p:ph type="pic" idx="4"/>
          </p:nvPr>
        </p:nvPicPr>
        <p:blipFill/>
        <p:spPr>
          <a:xfrm>
            <a:off x="4876800" y="870069"/>
            <a:ext cx="2438400" cy="2438400"/>
          </a:xfrm>
          <a:prstGeom prst="rect">
            <a:avLst/>
          </a:prstGeom>
          <a:blipFill rotWithShape="1">
            <a:blip r:embed="rId7">
              <a:alphaModFix/>
            </a:blip>
            <a:stretch>
              <a:fillRect/>
            </a:stretch>
          </a:blipFill>
          <a:ln>
            <a:noFill/>
          </a:ln>
        </p:spPr>
      </p:pic>
      <p:pic>
        <p:nvPicPr>
          <p:cNvPr id="53" name="Google Shape;53;p6"/>
          <p:cNvPicPr preferRelativeResize="0">
            <a:picLocks noGrp="1"/>
          </p:cNvPicPr>
          <p:nvPr>
            <p:ph type="pic" idx="5"/>
          </p:nvPr>
        </p:nvPicPr>
        <p:blipFill/>
        <p:spPr>
          <a:xfrm>
            <a:off x="7315200" y="870069"/>
            <a:ext cx="2438400" cy="2438400"/>
          </a:xfrm>
          <a:prstGeom prst="rect">
            <a:avLst/>
          </a:prstGeom>
          <a:blipFill rotWithShape="1">
            <a:blip r:embed="rId8">
              <a:alphaModFix/>
            </a:blip>
            <a:stretch>
              <a:fillRect/>
            </a:stretch>
          </a:blipFill>
          <a:ln>
            <a:noFill/>
          </a:ln>
        </p:spPr>
      </p:pic>
      <p:pic>
        <p:nvPicPr>
          <p:cNvPr id="54" name="Google Shape;54;p6"/>
          <p:cNvPicPr preferRelativeResize="0">
            <a:picLocks noGrp="1"/>
          </p:cNvPicPr>
          <p:nvPr>
            <p:ph type="pic" idx="6"/>
          </p:nvPr>
        </p:nvPicPr>
        <p:blipFill/>
        <p:spPr>
          <a:xfrm>
            <a:off x="9753600" y="870069"/>
            <a:ext cx="2438400" cy="2438400"/>
          </a:xfrm>
          <a:prstGeom prst="rect">
            <a:avLst/>
          </a:prstGeom>
          <a:blipFill rotWithShape="1">
            <a:blip r:embed="rId9">
              <a:alphaModFix/>
            </a:blip>
            <a:stretch>
              <a:fillRect/>
            </a:stretch>
          </a:blipFill>
          <a:ln>
            <a:noFill/>
          </a:ln>
        </p:spPr>
      </p:pic>
      <p:sp>
        <p:nvSpPr>
          <p:cNvPr id="55" name="Google Shape;55;p6"/>
          <p:cNvSpPr txBox="1">
            <a:spLocks noGrp="1"/>
          </p:cNvSpPr>
          <p:nvPr>
            <p:ph type="ctrTitle"/>
          </p:nvPr>
        </p:nvSpPr>
        <p:spPr>
          <a:xfrm>
            <a:off x="914400" y="4184081"/>
            <a:ext cx="10363200" cy="6973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6A1"/>
              </a:buClr>
              <a:buSzPts val="4400"/>
              <a:buFont typeface="Calibri"/>
              <a:buNone/>
              <a:defRPr sz="44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
          <p:cNvSpPr txBox="1">
            <a:spLocks noGrp="1"/>
          </p:cNvSpPr>
          <p:nvPr>
            <p:ph type="subTitle" idx="1"/>
          </p:nvPr>
        </p:nvSpPr>
        <p:spPr>
          <a:xfrm>
            <a:off x="914400" y="4973467"/>
            <a:ext cx="10363200" cy="127574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2800" b="1" i="1">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esentation Title Slide Opt 1 Tagline">
  <p:cSld name="Presentation Title Slide Opt 1 Tagline">
    <p:spTree>
      <p:nvGrpSpPr>
        <p:cNvPr id="1" name="Shape 57"/>
        <p:cNvGrpSpPr/>
        <p:nvPr/>
      </p:nvGrpSpPr>
      <p:grpSpPr>
        <a:xfrm>
          <a:off x="0" y="0"/>
          <a:ext cx="0" cy="0"/>
          <a:chOff x="0" y="0"/>
          <a:chExt cx="0" cy="0"/>
        </a:xfrm>
      </p:grpSpPr>
      <p:pic>
        <p:nvPicPr>
          <p:cNvPr id="58" name="Google Shape;58;p7"/>
          <p:cNvPicPr preferRelativeResize="0"/>
          <p:nvPr/>
        </p:nvPicPr>
        <p:blipFill rotWithShape="1">
          <a:blip r:embed="rId2">
            <a:alphaModFix/>
          </a:blip>
          <a:srcRect/>
          <a:stretch/>
        </p:blipFill>
        <p:spPr>
          <a:xfrm>
            <a:off x="-31667" y="0"/>
            <a:ext cx="12223667" cy="6858000"/>
          </a:xfrm>
          <a:prstGeom prst="rect">
            <a:avLst/>
          </a:prstGeom>
          <a:noFill/>
          <a:ln>
            <a:noFill/>
          </a:ln>
        </p:spPr>
      </p:pic>
      <p:sp>
        <p:nvSpPr>
          <p:cNvPr id="59" name="Google Shape;59;p7"/>
          <p:cNvSpPr txBox="1">
            <a:spLocks noGrp="1"/>
          </p:cNvSpPr>
          <p:nvPr>
            <p:ph type="ctrTitle"/>
          </p:nvPr>
        </p:nvSpPr>
        <p:spPr>
          <a:xfrm>
            <a:off x="914400" y="4184081"/>
            <a:ext cx="10363200" cy="6973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6A1"/>
              </a:buClr>
              <a:buSzPts val="4400"/>
              <a:buFont typeface="Calibri"/>
              <a:buNone/>
              <a:defRPr sz="44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
          <p:cNvSpPr txBox="1">
            <a:spLocks noGrp="1"/>
          </p:cNvSpPr>
          <p:nvPr>
            <p:ph type="subTitle" idx="1"/>
          </p:nvPr>
        </p:nvSpPr>
        <p:spPr>
          <a:xfrm>
            <a:off x="914400" y="4973467"/>
            <a:ext cx="10363200" cy="127574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2800" b="1" i="1">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1" name="Google Shape;61;p7"/>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0066A1"/>
                </a:solidFill>
                <a:latin typeface="Calibri"/>
                <a:ea typeface="Calibri"/>
                <a:cs typeface="Calibri"/>
                <a:sym typeface="Calibri"/>
              </a:defRPr>
            </a:lvl1pPr>
            <a:lvl2pPr marL="0" lvl="1" indent="0" algn="l">
              <a:spcBef>
                <a:spcPts val="0"/>
              </a:spcBef>
              <a:buNone/>
              <a:defRPr sz="1200">
                <a:solidFill>
                  <a:srgbClr val="0066A1"/>
                </a:solidFill>
                <a:latin typeface="Calibri"/>
                <a:ea typeface="Calibri"/>
                <a:cs typeface="Calibri"/>
                <a:sym typeface="Calibri"/>
              </a:defRPr>
            </a:lvl2pPr>
            <a:lvl3pPr marL="0" lvl="2" indent="0" algn="l">
              <a:spcBef>
                <a:spcPts val="0"/>
              </a:spcBef>
              <a:buNone/>
              <a:defRPr sz="1200">
                <a:solidFill>
                  <a:srgbClr val="0066A1"/>
                </a:solidFill>
                <a:latin typeface="Calibri"/>
                <a:ea typeface="Calibri"/>
                <a:cs typeface="Calibri"/>
                <a:sym typeface="Calibri"/>
              </a:defRPr>
            </a:lvl3pPr>
            <a:lvl4pPr marL="0" lvl="3" indent="0" algn="l">
              <a:spcBef>
                <a:spcPts val="0"/>
              </a:spcBef>
              <a:buNone/>
              <a:defRPr sz="1200">
                <a:solidFill>
                  <a:srgbClr val="0066A1"/>
                </a:solidFill>
                <a:latin typeface="Calibri"/>
                <a:ea typeface="Calibri"/>
                <a:cs typeface="Calibri"/>
                <a:sym typeface="Calibri"/>
              </a:defRPr>
            </a:lvl4pPr>
            <a:lvl5pPr marL="0" lvl="4" indent="0" algn="l">
              <a:spcBef>
                <a:spcPts val="0"/>
              </a:spcBef>
              <a:buNone/>
              <a:defRPr sz="1200">
                <a:solidFill>
                  <a:srgbClr val="0066A1"/>
                </a:solidFill>
                <a:latin typeface="Calibri"/>
                <a:ea typeface="Calibri"/>
                <a:cs typeface="Calibri"/>
                <a:sym typeface="Calibri"/>
              </a:defRPr>
            </a:lvl5pPr>
            <a:lvl6pPr marL="0" lvl="5" indent="0" algn="l">
              <a:spcBef>
                <a:spcPts val="0"/>
              </a:spcBef>
              <a:buNone/>
              <a:defRPr sz="1200">
                <a:solidFill>
                  <a:srgbClr val="0066A1"/>
                </a:solidFill>
                <a:latin typeface="Calibri"/>
                <a:ea typeface="Calibri"/>
                <a:cs typeface="Calibri"/>
                <a:sym typeface="Calibri"/>
              </a:defRPr>
            </a:lvl6pPr>
            <a:lvl7pPr marL="0" lvl="6" indent="0" algn="l">
              <a:spcBef>
                <a:spcPts val="0"/>
              </a:spcBef>
              <a:buNone/>
              <a:defRPr sz="1200">
                <a:solidFill>
                  <a:srgbClr val="0066A1"/>
                </a:solidFill>
                <a:latin typeface="Calibri"/>
                <a:ea typeface="Calibri"/>
                <a:cs typeface="Calibri"/>
                <a:sym typeface="Calibri"/>
              </a:defRPr>
            </a:lvl7pPr>
            <a:lvl8pPr marL="0" lvl="7" indent="0" algn="l">
              <a:spcBef>
                <a:spcPts val="0"/>
              </a:spcBef>
              <a:buNone/>
              <a:defRPr sz="1200">
                <a:solidFill>
                  <a:srgbClr val="0066A1"/>
                </a:solidFill>
                <a:latin typeface="Calibri"/>
                <a:ea typeface="Calibri"/>
                <a:cs typeface="Calibri"/>
                <a:sym typeface="Calibri"/>
              </a:defRPr>
            </a:lvl8pPr>
            <a:lvl9pPr marL="0" lvl="8" indent="0" algn="l">
              <a:spcBef>
                <a:spcPts val="0"/>
              </a:spcBef>
              <a:buNone/>
              <a:defRPr sz="12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pic>
        <p:nvPicPr>
          <p:cNvPr id="62" name="Google Shape;62;p7"/>
          <p:cNvPicPr preferRelativeResize="0"/>
          <p:nvPr/>
        </p:nvPicPr>
        <p:blipFill rotWithShape="1">
          <a:blip r:embed="rId3">
            <a:alphaModFix/>
          </a:blip>
          <a:srcRect l="1496" t="9657"/>
          <a:stretch/>
        </p:blipFill>
        <p:spPr>
          <a:xfrm rot="10800000" flipH="1">
            <a:off x="0" y="6003833"/>
            <a:ext cx="12192000" cy="854167"/>
          </a:xfrm>
          <a:prstGeom prst="rect">
            <a:avLst/>
          </a:prstGeom>
          <a:noFill/>
          <a:ln>
            <a:noFill/>
          </a:ln>
        </p:spPr>
      </p:pic>
      <p:pic>
        <p:nvPicPr>
          <p:cNvPr id="63" name="Google Shape;63;p7"/>
          <p:cNvPicPr preferRelativeResize="0"/>
          <p:nvPr/>
        </p:nvPicPr>
        <p:blipFill rotWithShape="1">
          <a:blip r:embed="rId3">
            <a:alphaModFix/>
          </a:blip>
          <a:srcRect l="1496" t="9657"/>
          <a:stretch/>
        </p:blipFill>
        <p:spPr>
          <a:xfrm flipH="1">
            <a:off x="0" y="-27990"/>
            <a:ext cx="12192000" cy="854167"/>
          </a:xfrm>
          <a:prstGeom prst="rect">
            <a:avLst/>
          </a:prstGeom>
          <a:noFill/>
          <a:ln>
            <a:noFill/>
          </a:ln>
        </p:spPr>
      </p:pic>
      <p:pic>
        <p:nvPicPr>
          <p:cNvPr id="64" name="Google Shape;64;p7"/>
          <p:cNvPicPr preferRelativeResize="0"/>
          <p:nvPr/>
        </p:nvPicPr>
        <p:blipFill rotWithShape="1">
          <a:blip r:embed="rId4">
            <a:alphaModFix/>
          </a:blip>
          <a:srcRect/>
          <a:stretch/>
        </p:blipFill>
        <p:spPr>
          <a:xfrm>
            <a:off x="-12192" y="826176"/>
            <a:ext cx="1942592" cy="3218688"/>
          </a:xfrm>
          <a:prstGeom prst="rect">
            <a:avLst/>
          </a:prstGeom>
          <a:noFill/>
          <a:ln>
            <a:noFill/>
          </a:ln>
        </p:spPr>
      </p:pic>
      <p:pic>
        <p:nvPicPr>
          <p:cNvPr id="65" name="Google Shape;65;p7"/>
          <p:cNvPicPr preferRelativeResize="0"/>
          <p:nvPr/>
        </p:nvPicPr>
        <p:blipFill rotWithShape="1">
          <a:blip r:embed="rId5">
            <a:alphaModFix/>
          </a:blip>
          <a:srcRect/>
          <a:stretch/>
        </p:blipFill>
        <p:spPr>
          <a:xfrm>
            <a:off x="1958755" y="826176"/>
            <a:ext cx="2592832" cy="3218688"/>
          </a:xfrm>
          <a:prstGeom prst="rect">
            <a:avLst/>
          </a:prstGeom>
          <a:noFill/>
          <a:ln>
            <a:noFill/>
          </a:ln>
        </p:spPr>
      </p:pic>
      <p:pic>
        <p:nvPicPr>
          <p:cNvPr id="66" name="Google Shape;66;p7"/>
          <p:cNvPicPr preferRelativeResize="0"/>
          <p:nvPr/>
        </p:nvPicPr>
        <p:blipFill rotWithShape="1">
          <a:blip r:embed="rId6">
            <a:alphaModFix/>
          </a:blip>
          <a:srcRect/>
          <a:stretch/>
        </p:blipFill>
        <p:spPr>
          <a:xfrm>
            <a:off x="4549508" y="826176"/>
            <a:ext cx="3153664" cy="3218688"/>
          </a:xfrm>
          <a:prstGeom prst="rect">
            <a:avLst/>
          </a:prstGeom>
          <a:noFill/>
          <a:ln>
            <a:noFill/>
          </a:ln>
        </p:spPr>
      </p:pic>
      <p:pic>
        <p:nvPicPr>
          <p:cNvPr id="67" name="Google Shape;67;p7"/>
          <p:cNvPicPr preferRelativeResize="0"/>
          <p:nvPr/>
        </p:nvPicPr>
        <p:blipFill rotWithShape="1">
          <a:blip r:embed="rId7">
            <a:alphaModFix/>
          </a:blip>
          <a:srcRect/>
          <a:stretch/>
        </p:blipFill>
        <p:spPr>
          <a:xfrm>
            <a:off x="7688995" y="826176"/>
            <a:ext cx="2609088" cy="3218688"/>
          </a:xfrm>
          <a:prstGeom prst="rect">
            <a:avLst/>
          </a:prstGeom>
          <a:noFill/>
          <a:ln>
            <a:noFill/>
          </a:ln>
        </p:spPr>
      </p:pic>
      <p:pic>
        <p:nvPicPr>
          <p:cNvPr id="68" name="Google Shape;68;p7"/>
          <p:cNvPicPr preferRelativeResize="0"/>
          <p:nvPr/>
        </p:nvPicPr>
        <p:blipFill rotWithShape="1">
          <a:blip r:embed="rId8">
            <a:alphaModFix/>
          </a:blip>
          <a:srcRect/>
          <a:stretch/>
        </p:blipFill>
        <p:spPr>
          <a:xfrm>
            <a:off x="10295888" y="826176"/>
            <a:ext cx="1999488" cy="3218688"/>
          </a:xfrm>
          <a:prstGeom prst="rect">
            <a:avLst/>
          </a:prstGeom>
          <a:noFill/>
          <a:ln>
            <a:noFill/>
          </a:ln>
        </p:spPr>
      </p:pic>
      <p:pic>
        <p:nvPicPr>
          <p:cNvPr id="69" name="Google Shape;69;p7"/>
          <p:cNvPicPr preferRelativeResize="0"/>
          <p:nvPr/>
        </p:nvPicPr>
        <p:blipFill rotWithShape="1">
          <a:blip r:embed="rId9">
            <a:alphaModFix/>
          </a:blip>
          <a:srcRect/>
          <a:stretch/>
        </p:blipFill>
        <p:spPr>
          <a:xfrm>
            <a:off x="10151947" y="5508531"/>
            <a:ext cx="1628452" cy="9089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ation Title Slide Opt 1 Editable Tagline">
  <p:cSld name="Presentation Title Slide Opt 1 Editable Tagline">
    <p:spTree>
      <p:nvGrpSpPr>
        <p:cNvPr id="1" name="Shape 70"/>
        <p:cNvGrpSpPr/>
        <p:nvPr/>
      </p:nvGrpSpPr>
      <p:grpSpPr>
        <a:xfrm>
          <a:off x="0" y="0"/>
          <a:ext cx="0" cy="0"/>
          <a:chOff x="0" y="0"/>
          <a:chExt cx="0" cy="0"/>
        </a:xfrm>
      </p:grpSpPr>
      <p:pic>
        <p:nvPicPr>
          <p:cNvPr id="71" name="Google Shape;71;p8"/>
          <p:cNvPicPr preferRelativeResize="0"/>
          <p:nvPr/>
        </p:nvPicPr>
        <p:blipFill rotWithShape="1">
          <a:blip r:embed="rId2">
            <a:alphaModFix/>
          </a:blip>
          <a:srcRect/>
          <a:stretch/>
        </p:blipFill>
        <p:spPr>
          <a:xfrm>
            <a:off x="-31667" y="0"/>
            <a:ext cx="12223667" cy="6858000"/>
          </a:xfrm>
          <a:prstGeom prst="rect">
            <a:avLst/>
          </a:prstGeom>
          <a:noFill/>
          <a:ln>
            <a:noFill/>
          </a:ln>
        </p:spPr>
      </p:pic>
      <p:sp>
        <p:nvSpPr>
          <p:cNvPr id="72" name="Google Shape;72;p8"/>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0066A1"/>
                </a:solidFill>
                <a:latin typeface="Calibri"/>
                <a:ea typeface="Calibri"/>
                <a:cs typeface="Calibri"/>
                <a:sym typeface="Calibri"/>
              </a:defRPr>
            </a:lvl1pPr>
            <a:lvl2pPr marL="0" lvl="1" indent="0" algn="l">
              <a:spcBef>
                <a:spcPts val="0"/>
              </a:spcBef>
              <a:buNone/>
              <a:defRPr sz="1200">
                <a:solidFill>
                  <a:srgbClr val="0066A1"/>
                </a:solidFill>
                <a:latin typeface="Calibri"/>
                <a:ea typeface="Calibri"/>
                <a:cs typeface="Calibri"/>
                <a:sym typeface="Calibri"/>
              </a:defRPr>
            </a:lvl2pPr>
            <a:lvl3pPr marL="0" lvl="2" indent="0" algn="l">
              <a:spcBef>
                <a:spcPts val="0"/>
              </a:spcBef>
              <a:buNone/>
              <a:defRPr sz="1200">
                <a:solidFill>
                  <a:srgbClr val="0066A1"/>
                </a:solidFill>
                <a:latin typeface="Calibri"/>
                <a:ea typeface="Calibri"/>
                <a:cs typeface="Calibri"/>
                <a:sym typeface="Calibri"/>
              </a:defRPr>
            </a:lvl3pPr>
            <a:lvl4pPr marL="0" lvl="3" indent="0" algn="l">
              <a:spcBef>
                <a:spcPts val="0"/>
              </a:spcBef>
              <a:buNone/>
              <a:defRPr sz="1200">
                <a:solidFill>
                  <a:srgbClr val="0066A1"/>
                </a:solidFill>
                <a:latin typeface="Calibri"/>
                <a:ea typeface="Calibri"/>
                <a:cs typeface="Calibri"/>
                <a:sym typeface="Calibri"/>
              </a:defRPr>
            </a:lvl4pPr>
            <a:lvl5pPr marL="0" lvl="4" indent="0" algn="l">
              <a:spcBef>
                <a:spcPts val="0"/>
              </a:spcBef>
              <a:buNone/>
              <a:defRPr sz="1200">
                <a:solidFill>
                  <a:srgbClr val="0066A1"/>
                </a:solidFill>
                <a:latin typeface="Calibri"/>
                <a:ea typeface="Calibri"/>
                <a:cs typeface="Calibri"/>
                <a:sym typeface="Calibri"/>
              </a:defRPr>
            </a:lvl5pPr>
            <a:lvl6pPr marL="0" lvl="5" indent="0" algn="l">
              <a:spcBef>
                <a:spcPts val="0"/>
              </a:spcBef>
              <a:buNone/>
              <a:defRPr sz="1200">
                <a:solidFill>
                  <a:srgbClr val="0066A1"/>
                </a:solidFill>
                <a:latin typeface="Calibri"/>
                <a:ea typeface="Calibri"/>
                <a:cs typeface="Calibri"/>
                <a:sym typeface="Calibri"/>
              </a:defRPr>
            </a:lvl6pPr>
            <a:lvl7pPr marL="0" lvl="6" indent="0" algn="l">
              <a:spcBef>
                <a:spcPts val="0"/>
              </a:spcBef>
              <a:buNone/>
              <a:defRPr sz="1200">
                <a:solidFill>
                  <a:srgbClr val="0066A1"/>
                </a:solidFill>
                <a:latin typeface="Calibri"/>
                <a:ea typeface="Calibri"/>
                <a:cs typeface="Calibri"/>
                <a:sym typeface="Calibri"/>
              </a:defRPr>
            </a:lvl7pPr>
            <a:lvl8pPr marL="0" lvl="7" indent="0" algn="l">
              <a:spcBef>
                <a:spcPts val="0"/>
              </a:spcBef>
              <a:buNone/>
              <a:defRPr sz="1200">
                <a:solidFill>
                  <a:srgbClr val="0066A1"/>
                </a:solidFill>
                <a:latin typeface="Calibri"/>
                <a:ea typeface="Calibri"/>
                <a:cs typeface="Calibri"/>
                <a:sym typeface="Calibri"/>
              </a:defRPr>
            </a:lvl8pPr>
            <a:lvl9pPr marL="0" lvl="8" indent="0" algn="l">
              <a:spcBef>
                <a:spcPts val="0"/>
              </a:spcBef>
              <a:buNone/>
              <a:defRPr sz="12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pic>
        <p:nvPicPr>
          <p:cNvPr id="73" name="Google Shape;73;p8"/>
          <p:cNvPicPr preferRelativeResize="0"/>
          <p:nvPr/>
        </p:nvPicPr>
        <p:blipFill rotWithShape="1">
          <a:blip r:embed="rId3">
            <a:alphaModFix/>
          </a:blip>
          <a:srcRect l="1496" t="9657"/>
          <a:stretch/>
        </p:blipFill>
        <p:spPr>
          <a:xfrm rot="10800000" flipH="1">
            <a:off x="0" y="6003833"/>
            <a:ext cx="12192000" cy="854167"/>
          </a:xfrm>
          <a:prstGeom prst="rect">
            <a:avLst/>
          </a:prstGeom>
          <a:noFill/>
          <a:ln>
            <a:noFill/>
          </a:ln>
        </p:spPr>
      </p:pic>
      <p:pic>
        <p:nvPicPr>
          <p:cNvPr id="74" name="Google Shape;74;p8"/>
          <p:cNvPicPr preferRelativeResize="0"/>
          <p:nvPr/>
        </p:nvPicPr>
        <p:blipFill rotWithShape="1">
          <a:blip r:embed="rId3">
            <a:alphaModFix/>
          </a:blip>
          <a:srcRect l="1496" t="9657"/>
          <a:stretch/>
        </p:blipFill>
        <p:spPr>
          <a:xfrm flipH="1">
            <a:off x="0" y="-27990"/>
            <a:ext cx="12192000" cy="854167"/>
          </a:xfrm>
          <a:prstGeom prst="rect">
            <a:avLst/>
          </a:prstGeom>
          <a:noFill/>
          <a:ln>
            <a:noFill/>
          </a:ln>
        </p:spPr>
      </p:pic>
      <p:pic>
        <p:nvPicPr>
          <p:cNvPr id="75" name="Google Shape;75;p8"/>
          <p:cNvPicPr preferRelativeResize="0">
            <a:picLocks noGrp="1"/>
          </p:cNvPicPr>
          <p:nvPr>
            <p:ph type="pic" idx="2"/>
          </p:nvPr>
        </p:nvPicPr>
        <p:blipFill/>
        <p:spPr>
          <a:xfrm>
            <a:off x="0" y="870069"/>
            <a:ext cx="2438400" cy="2438400"/>
          </a:xfrm>
          <a:prstGeom prst="rect">
            <a:avLst/>
          </a:prstGeom>
          <a:blipFill rotWithShape="1">
            <a:blip r:embed="rId4">
              <a:alphaModFix/>
            </a:blip>
            <a:stretch>
              <a:fillRect/>
            </a:stretch>
          </a:blipFill>
          <a:ln>
            <a:noFill/>
          </a:ln>
        </p:spPr>
      </p:pic>
      <p:pic>
        <p:nvPicPr>
          <p:cNvPr id="76" name="Google Shape;76;p8"/>
          <p:cNvPicPr preferRelativeResize="0">
            <a:picLocks noGrp="1"/>
          </p:cNvPicPr>
          <p:nvPr>
            <p:ph type="pic" idx="3"/>
          </p:nvPr>
        </p:nvPicPr>
        <p:blipFill/>
        <p:spPr>
          <a:xfrm>
            <a:off x="2438400" y="870069"/>
            <a:ext cx="2438400" cy="2438400"/>
          </a:xfrm>
          <a:prstGeom prst="rect">
            <a:avLst/>
          </a:prstGeom>
          <a:blipFill rotWithShape="1">
            <a:blip r:embed="rId5">
              <a:alphaModFix/>
            </a:blip>
            <a:stretch>
              <a:fillRect/>
            </a:stretch>
          </a:blipFill>
          <a:ln>
            <a:noFill/>
          </a:ln>
        </p:spPr>
      </p:pic>
      <p:pic>
        <p:nvPicPr>
          <p:cNvPr id="77" name="Google Shape;77;p8"/>
          <p:cNvPicPr preferRelativeResize="0">
            <a:picLocks noGrp="1"/>
          </p:cNvPicPr>
          <p:nvPr>
            <p:ph type="pic" idx="4"/>
          </p:nvPr>
        </p:nvPicPr>
        <p:blipFill/>
        <p:spPr>
          <a:xfrm>
            <a:off x="4876800" y="870069"/>
            <a:ext cx="2438400" cy="2438400"/>
          </a:xfrm>
          <a:prstGeom prst="rect">
            <a:avLst/>
          </a:prstGeom>
          <a:blipFill rotWithShape="1">
            <a:blip r:embed="rId6">
              <a:alphaModFix/>
            </a:blip>
            <a:stretch>
              <a:fillRect/>
            </a:stretch>
          </a:blipFill>
          <a:ln>
            <a:noFill/>
          </a:ln>
        </p:spPr>
      </p:pic>
      <p:pic>
        <p:nvPicPr>
          <p:cNvPr id="78" name="Google Shape;78;p8"/>
          <p:cNvPicPr preferRelativeResize="0">
            <a:picLocks noGrp="1"/>
          </p:cNvPicPr>
          <p:nvPr>
            <p:ph type="pic" idx="5"/>
          </p:nvPr>
        </p:nvPicPr>
        <p:blipFill/>
        <p:spPr>
          <a:xfrm>
            <a:off x="7315200" y="870069"/>
            <a:ext cx="2438400" cy="2438400"/>
          </a:xfrm>
          <a:prstGeom prst="rect">
            <a:avLst/>
          </a:prstGeom>
          <a:blipFill rotWithShape="1">
            <a:blip r:embed="rId7">
              <a:alphaModFix/>
            </a:blip>
            <a:stretch>
              <a:fillRect/>
            </a:stretch>
          </a:blipFill>
          <a:ln>
            <a:noFill/>
          </a:ln>
        </p:spPr>
      </p:pic>
      <p:pic>
        <p:nvPicPr>
          <p:cNvPr id="79" name="Google Shape;79;p8"/>
          <p:cNvPicPr preferRelativeResize="0">
            <a:picLocks noGrp="1"/>
          </p:cNvPicPr>
          <p:nvPr>
            <p:ph type="pic" idx="6"/>
          </p:nvPr>
        </p:nvPicPr>
        <p:blipFill/>
        <p:spPr>
          <a:xfrm>
            <a:off x="9753600" y="870069"/>
            <a:ext cx="2438400" cy="2438400"/>
          </a:xfrm>
          <a:prstGeom prst="rect">
            <a:avLst/>
          </a:prstGeom>
          <a:blipFill rotWithShape="1">
            <a:blip r:embed="rId8">
              <a:alphaModFix/>
            </a:blip>
            <a:stretch>
              <a:fillRect/>
            </a:stretch>
          </a:blipFill>
          <a:ln>
            <a:noFill/>
          </a:ln>
        </p:spPr>
      </p:pic>
      <p:sp>
        <p:nvSpPr>
          <p:cNvPr id="80" name="Google Shape;80;p8"/>
          <p:cNvSpPr txBox="1">
            <a:spLocks noGrp="1"/>
          </p:cNvSpPr>
          <p:nvPr>
            <p:ph type="ctrTitle"/>
          </p:nvPr>
        </p:nvSpPr>
        <p:spPr>
          <a:xfrm>
            <a:off x="914400" y="4184081"/>
            <a:ext cx="10363200" cy="6973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6A1"/>
              </a:buClr>
              <a:buSzPts val="4400"/>
              <a:buFont typeface="Calibri"/>
              <a:buNone/>
              <a:defRPr sz="44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8"/>
          <p:cNvSpPr txBox="1">
            <a:spLocks noGrp="1"/>
          </p:cNvSpPr>
          <p:nvPr>
            <p:ph type="subTitle" idx="1"/>
          </p:nvPr>
        </p:nvSpPr>
        <p:spPr>
          <a:xfrm>
            <a:off x="914400" y="4973467"/>
            <a:ext cx="10363200" cy="127574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2800" b="1" i="1">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2" name="Google Shape;82;p8"/>
          <p:cNvPicPr preferRelativeResize="0"/>
          <p:nvPr/>
        </p:nvPicPr>
        <p:blipFill rotWithShape="1">
          <a:blip r:embed="rId9">
            <a:alphaModFix/>
          </a:blip>
          <a:srcRect/>
          <a:stretch/>
        </p:blipFill>
        <p:spPr>
          <a:xfrm>
            <a:off x="10151947" y="5508531"/>
            <a:ext cx="1628452" cy="9089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Title Slide Opt 1" type="secHead">
  <p:cSld name="SECTION_HEADER">
    <p:spTree>
      <p:nvGrpSpPr>
        <p:cNvPr id="1" name="Shape 83"/>
        <p:cNvGrpSpPr/>
        <p:nvPr/>
      </p:nvGrpSpPr>
      <p:grpSpPr>
        <a:xfrm>
          <a:off x="0" y="0"/>
          <a:ext cx="0" cy="0"/>
          <a:chOff x="0" y="0"/>
          <a:chExt cx="0" cy="0"/>
        </a:xfrm>
      </p:grpSpPr>
      <p:pic>
        <p:nvPicPr>
          <p:cNvPr id="84" name="Google Shape;84;p9"/>
          <p:cNvPicPr preferRelativeResize="0"/>
          <p:nvPr/>
        </p:nvPicPr>
        <p:blipFill rotWithShape="1">
          <a:blip r:embed="rId2">
            <a:alphaModFix/>
          </a:blip>
          <a:srcRect/>
          <a:stretch/>
        </p:blipFill>
        <p:spPr>
          <a:xfrm>
            <a:off x="-31667" y="0"/>
            <a:ext cx="12223667" cy="6858000"/>
          </a:xfrm>
          <a:prstGeom prst="rect">
            <a:avLst/>
          </a:prstGeom>
          <a:noFill/>
          <a:ln>
            <a:noFill/>
          </a:ln>
        </p:spPr>
      </p:pic>
      <p:sp>
        <p:nvSpPr>
          <p:cNvPr id="85" name="Google Shape;85;p9"/>
          <p:cNvSpPr txBox="1">
            <a:spLocks noGrp="1"/>
          </p:cNvSpPr>
          <p:nvPr>
            <p:ph type="title"/>
          </p:nvPr>
        </p:nvSpPr>
        <p:spPr>
          <a:xfrm>
            <a:off x="831851" y="3262831"/>
            <a:ext cx="10515600" cy="82775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6A1"/>
              </a:buClr>
              <a:buSzPts val="4400"/>
              <a:buFont typeface="Calibri"/>
              <a:buNone/>
              <a:defRPr sz="44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9"/>
          <p:cNvSpPr txBox="1">
            <a:spLocks noGrp="1"/>
          </p:cNvSpPr>
          <p:nvPr>
            <p:ph type="body" idx="1"/>
          </p:nvPr>
        </p:nvSpPr>
        <p:spPr>
          <a:xfrm>
            <a:off x="831851" y="4117577"/>
            <a:ext cx="10515600" cy="6724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800" b="1" i="1">
                <a:solidFill>
                  <a:srgbClr val="7F7F7F"/>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7" name="Google Shape;87;p9"/>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0066A1"/>
                </a:solidFill>
                <a:latin typeface="Calibri"/>
                <a:ea typeface="Calibri"/>
                <a:cs typeface="Calibri"/>
                <a:sym typeface="Calibri"/>
              </a:defRPr>
            </a:lvl1pPr>
            <a:lvl2pPr marL="0" lvl="1" indent="0" algn="l">
              <a:spcBef>
                <a:spcPts val="0"/>
              </a:spcBef>
              <a:buNone/>
              <a:defRPr sz="1200">
                <a:solidFill>
                  <a:srgbClr val="0066A1"/>
                </a:solidFill>
                <a:latin typeface="Calibri"/>
                <a:ea typeface="Calibri"/>
                <a:cs typeface="Calibri"/>
                <a:sym typeface="Calibri"/>
              </a:defRPr>
            </a:lvl2pPr>
            <a:lvl3pPr marL="0" lvl="2" indent="0" algn="l">
              <a:spcBef>
                <a:spcPts val="0"/>
              </a:spcBef>
              <a:buNone/>
              <a:defRPr sz="1200">
                <a:solidFill>
                  <a:srgbClr val="0066A1"/>
                </a:solidFill>
                <a:latin typeface="Calibri"/>
                <a:ea typeface="Calibri"/>
                <a:cs typeface="Calibri"/>
                <a:sym typeface="Calibri"/>
              </a:defRPr>
            </a:lvl3pPr>
            <a:lvl4pPr marL="0" lvl="3" indent="0" algn="l">
              <a:spcBef>
                <a:spcPts val="0"/>
              </a:spcBef>
              <a:buNone/>
              <a:defRPr sz="1200">
                <a:solidFill>
                  <a:srgbClr val="0066A1"/>
                </a:solidFill>
                <a:latin typeface="Calibri"/>
                <a:ea typeface="Calibri"/>
                <a:cs typeface="Calibri"/>
                <a:sym typeface="Calibri"/>
              </a:defRPr>
            </a:lvl4pPr>
            <a:lvl5pPr marL="0" lvl="4" indent="0" algn="l">
              <a:spcBef>
                <a:spcPts val="0"/>
              </a:spcBef>
              <a:buNone/>
              <a:defRPr sz="1200">
                <a:solidFill>
                  <a:srgbClr val="0066A1"/>
                </a:solidFill>
                <a:latin typeface="Calibri"/>
                <a:ea typeface="Calibri"/>
                <a:cs typeface="Calibri"/>
                <a:sym typeface="Calibri"/>
              </a:defRPr>
            </a:lvl5pPr>
            <a:lvl6pPr marL="0" lvl="5" indent="0" algn="l">
              <a:spcBef>
                <a:spcPts val="0"/>
              </a:spcBef>
              <a:buNone/>
              <a:defRPr sz="1200">
                <a:solidFill>
                  <a:srgbClr val="0066A1"/>
                </a:solidFill>
                <a:latin typeface="Calibri"/>
                <a:ea typeface="Calibri"/>
                <a:cs typeface="Calibri"/>
                <a:sym typeface="Calibri"/>
              </a:defRPr>
            </a:lvl6pPr>
            <a:lvl7pPr marL="0" lvl="6" indent="0" algn="l">
              <a:spcBef>
                <a:spcPts val="0"/>
              </a:spcBef>
              <a:buNone/>
              <a:defRPr sz="1200">
                <a:solidFill>
                  <a:srgbClr val="0066A1"/>
                </a:solidFill>
                <a:latin typeface="Calibri"/>
                <a:ea typeface="Calibri"/>
                <a:cs typeface="Calibri"/>
                <a:sym typeface="Calibri"/>
              </a:defRPr>
            </a:lvl7pPr>
            <a:lvl8pPr marL="0" lvl="7" indent="0" algn="l">
              <a:spcBef>
                <a:spcPts val="0"/>
              </a:spcBef>
              <a:buNone/>
              <a:defRPr sz="1200">
                <a:solidFill>
                  <a:srgbClr val="0066A1"/>
                </a:solidFill>
                <a:latin typeface="Calibri"/>
                <a:ea typeface="Calibri"/>
                <a:cs typeface="Calibri"/>
                <a:sym typeface="Calibri"/>
              </a:defRPr>
            </a:lvl8pPr>
            <a:lvl9pPr marL="0" lvl="8" indent="0" algn="l">
              <a:spcBef>
                <a:spcPts val="0"/>
              </a:spcBef>
              <a:buNone/>
              <a:defRPr sz="12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pic>
        <p:nvPicPr>
          <p:cNvPr id="88" name="Google Shape;88;p9"/>
          <p:cNvPicPr preferRelativeResize="0"/>
          <p:nvPr/>
        </p:nvPicPr>
        <p:blipFill rotWithShape="1">
          <a:blip r:embed="rId3">
            <a:alphaModFix/>
          </a:blip>
          <a:srcRect l="1496" t="9657"/>
          <a:stretch/>
        </p:blipFill>
        <p:spPr>
          <a:xfrm rot="10800000" flipH="1">
            <a:off x="0" y="6003833"/>
            <a:ext cx="12192000" cy="854167"/>
          </a:xfrm>
          <a:prstGeom prst="rect">
            <a:avLst/>
          </a:prstGeom>
          <a:noFill/>
          <a:ln>
            <a:noFill/>
          </a:ln>
        </p:spPr>
      </p:pic>
      <p:pic>
        <p:nvPicPr>
          <p:cNvPr id="89" name="Google Shape;89;p9"/>
          <p:cNvPicPr preferRelativeResize="0"/>
          <p:nvPr/>
        </p:nvPicPr>
        <p:blipFill rotWithShape="1">
          <a:blip r:embed="rId3">
            <a:alphaModFix/>
          </a:blip>
          <a:srcRect l="1496" t="9657"/>
          <a:stretch/>
        </p:blipFill>
        <p:spPr>
          <a:xfrm flipH="1">
            <a:off x="0" y="-27990"/>
            <a:ext cx="12192000" cy="854167"/>
          </a:xfrm>
          <a:prstGeom prst="rect">
            <a:avLst/>
          </a:prstGeom>
          <a:noFill/>
          <a:ln>
            <a:noFill/>
          </a:ln>
        </p:spPr>
      </p:pic>
      <p:pic>
        <p:nvPicPr>
          <p:cNvPr id="90" name="Google Shape;90;p9"/>
          <p:cNvPicPr preferRelativeResize="0"/>
          <p:nvPr/>
        </p:nvPicPr>
        <p:blipFill rotWithShape="1">
          <a:blip r:embed="rId4">
            <a:alphaModFix/>
          </a:blip>
          <a:srcRect/>
          <a:stretch/>
        </p:blipFill>
        <p:spPr>
          <a:xfrm>
            <a:off x="10151948" y="5690007"/>
            <a:ext cx="1620953" cy="473319"/>
          </a:xfrm>
          <a:prstGeom prst="rect">
            <a:avLst/>
          </a:prstGeom>
          <a:noFill/>
          <a:ln>
            <a:noFill/>
          </a:ln>
        </p:spPr>
      </p:pic>
      <p:pic>
        <p:nvPicPr>
          <p:cNvPr id="91" name="Google Shape;91;p9" descr="A close up of a logo&#10;&#10;Description automatically generated"/>
          <p:cNvPicPr preferRelativeResize="0"/>
          <p:nvPr/>
        </p:nvPicPr>
        <p:blipFill rotWithShape="1">
          <a:blip r:embed="rId5">
            <a:alphaModFix/>
          </a:blip>
          <a:srcRect/>
          <a:stretch/>
        </p:blipFill>
        <p:spPr>
          <a:xfrm>
            <a:off x="10151948" y="414324"/>
            <a:ext cx="1379855" cy="1114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esentation Title Slide Opt 2">
  <p:cSld name="Presentation Title Slide Opt 2">
    <p:spTree>
      <p:nvGrpSpPr>
        <p:cNvPr id="1" name="Shape 92"/>
        <p:cNvGrpSpPr/>
        <p:nvPr/>
      </p:nvGrpSpPr>
      <p:grpSpPr>
        <a:xfrm>
          <a:off x="0" y="0"/>
          <a:ext cx="0" cy="0"/>
          <a:chOff x="0" y="0"/>
          <a:chExt cx="0" cy="0"/>
        </a:xfrm>
      </p:grpSpPr>
      <p:pic>
        <p:nvPicPr>
          <p:cNvPr id="93" name="Google Shape;93;p10"/>
          <p:cNvPicPr preferRelativeResize="0"/>
          <p:nvPr/>
        </p:nvPicPr>
        <p:blipFill rotWithShape="1">
          <a:blip r:embed="rId2">
            <a:alphaModFix amt="50000"/>
          </a:blip>
          <a:srcRect l="10600" t="25000"/>
          <a:stretch/>
        </p:blipFill>
        <p:spPr>
          <a:xfrm rot="10800000" flipH="1">
            <a:off x="-31667" y="-2"/>
            <a:ext cx="12223667" cy="6858001"/>
          </a:xfrm>
          <a:prstGeom prst="rect">
            <a:avLst/>
          </a:prstGeom>
          <a:noFill/>
          <a:ln>
            <a:noFill/>
          </a:ln>
        </p:spPr>
      </p:pic>
      <p:sp>
        <p:nvSpPr>
          <p:cNvPr id="94" name="Google Shape;94;p10"/>
          <p:cNvSpPr txBox="1">
            <a:spLocks noGrp="1"/>
          </p:cNvSpPr>
          <p:nvPr>
            <p:ph type="title"/>
          </p:nvPr>
        </p:nvSpPr>
        <p:spPr>
          <a:xfrm>
            <a:off x="831851" y="3262831"/>
            <a:ext cx="10515600" cy="82775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6A1"/>
              </a:buClr>
              <a:buSzPts val="4400"/>
              <a:buFont typeface="Calibri"/>
              <a:buNone/>
              <a:defRPr sz="440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0"/>
          <p:cNvSpPr txBox="1">
            <a:spLocks noGrp="1"/>
          </p:cNvSpPr>
          <p:nvPr>
            <p:ph type="body" idx="1"/>
          </p:nvPr>
        </p:nvSpPr>
        <p:spPr>
          <a:xfrm>
            <a:off x="831851" y="4117577"/>
            <a:ext cx="10515600" cy="6724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800" b="1" i="1">
                <a:solidFill>
                  <a:srgbClr val="7F7F7F"/>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p10"/>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0066A1"/>
                </a:solidFill>
                <a:latin typeface="Calibri"/>
                <a:ea typeface="Calibri"/>
                <a:cs typeface="Calibri"/>
                <a:sym typeface="Calibri"/>
              </a:defRPr>
            </a:lvl1pPr>
            <a:lvl2pPr marL="0" lvl="1" indent="0" algn="l">
              <a:spcBef>
                <a:spcPts val="0"/>
              </a:spcBef>
              <a:buNone/>
              <a:defRPr sz="1200">
                <a:solidFill>
                  <a:srgbClr val="0066A1"/>
                </a:solidFill>
                <a:latin typeface="Calibri"/>
                <a:ea typeface="Calibri"/>
                <a:cs typeface="Calibri"/>
                <a:sym typeface="Calibri"/>
              </a:defRPr>
            </a:lvl2pPr>
            <a:lvl3pPr marL="0" lvl="2" indent="0" algn="l">
              <a:spcBef>
                <a:spcPts val="0"/>
              </a:spcBef>
              <a:buNone/>
              <a:defRPr sz="1200">
                <a:solidFill>
                  <a:srgbClr val="0066A1"/>
                </a:solidFill>
                <a:latin typeface="Calibri"/>
                <a:ea typeface="Calibri"/>
                <a:cs typeface="Calibri"/>
                <a:sym typeface="Calibri"/>
              </a:defRPr>
            </a:lvl3pPr>
            <a:lvl4pPr marL="0" lvl="3" indent="0" algn="l">
              <a:spcBef>
                <a:spcPts val="0"/>
              </a:spcBef>
              <a:buNone/>
              <a:defRPr sz="1200">
                <a:solidFill>
                  <a:srgbClr val="0066A1"/>
                </a:solidFill>
                <a:latin typeface="Calibri"/>
                <a:ea typeface="Calibri"/>
                <a:cs typeface="Calibri"/>
                <a:sym typeface="Calibri"/>
              </a:defRPr>
            </a:lvl4pPr>
            <a:lvl5pPr marL="0" lvl="4" indent="0" algn="l">
              <a:spcBef>
                <a:spcPts val="0"/>
              </a:spcBef>
              <a:buNone/>
              <a:defRPr sz="1200">
                <a:solidFill>
                  <a:srgbClr val="0066A1"/>
                </a:solidFill>
                <a:latin typeface="Calibri"/>
                <a:ea typeface="Calibri"/>
                <a:cs typeface="Calibri"/>
                <a:sym typeface="Calibri"/>
              </a:defRPr>
            </a:lvl5pPr>
            <a:lvl6pPr marL="0" lvl="5" indent="0" algn="l">
              <a:spcBef>
                <a:spcPts val="0"/>
              </a:spcBef>
              <a:buNone/>
              <a:defRPr sz="1200">
                <a:solidFill>
                  <a:srgbClr val="0066A1"/>
                </a:solidFill>
                <a:latin typeface="Calibri"/>
                <a:ea typeface="Calibri"/>
                <a:cs typeface="Calibri"/>
                <a:sym typeface="Calibri"/>
              </a:defRPr>
            </a:lvl6pPr>
            <a:lvl7pPr marL="0" lvl="6" indent="0" algn="l">
              <a:spcBef>
                <a:spcPts val="0"/>
              </a:spcBef>
              <a:buNone/>
              <a:defRPr sz="1200">
                <a:solidFill>
                  <a:srgbClr val="0066A1"/>
                </a:solidFill>
                <a:latin typeface="Calibri"/>
                <a:ea typeface="Calibri"/>
                <a:cs typeface="Calibri"/>
                <a:sym typeface="Calibri"/>
              </a:defRPr>
            </a:lvl7pPr>
            <a:lvl8pPr marL="0" lvl="7" indent="0" algn="l">
              <a:spcBef>
                <a:spcPts val="0"/>
              </a:spcBef>
              <a:buNone/>
              <a:defRPr sz="1200">
                <a:solidFill>
                  <a:srgbClr val="0066A1"/>
                </a:solidFill>
                <a:latin typeface="Calibri"/>
                <a:ea typeface="Calibri"/>
                <a:cs typeface="Calibri"/>
                <a:sym typeface="Calibri"/>
              </a:defRPr>
            </a:lvl8pPr>
            <a:lvl9pPr marL="0" lvl="8" indent="0" algn="l">
              <a:spcBef>
                <a:spcPts val="0"/>
              </a:spcBef>
              <a:buNone/>
              <a:defRPr sz="1200">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pic>
        <p:nvPicPr>
          <p:cNvPr id="97" name="Google Shape;97;p10"/>
          <p:cNvPicPr preferRelativeResize="0"/>
          <p:nvPr/>
        </p:nvPicPr>
        <p:blipFill rotWithShape="1">
          <a:blip r:embed="rId3">
            <a:alphaModFix/>
          </a:blip>
          <a:srcRect l="1496" t="9657"/>
          <a:stretch/>
        </p:blipFill>
        <p:spPr>
          <a:xfrm rot="10800000" flipH="1">
            <a:off x="0" y="6003833"/>
            <a:ext cx="12192000" cy="854167"/>
          </a:xfrm>
          <a:prstGeom prst="rect">
            <a:avLst/>
          </a:prstGeom>
          <a:noFill/>
          <a:ln>
            <a:noFill/>
          </a:ln>
        </p:spPr>
      </p:pic>
      <p:pic>
        <p:nvPicPr>
          <p:cNvPr id="98" name="Google Shape;98;p10"/>
          <p:cNvPicPr preferRelativeResize="0"/>
          <p:nvPr/>
        </p:nvPicPr>
        <p:blipFill rotWithShape="1">
          <a:blip r:embed="rId4">
            <a:alphaModFix/>
          </a:blip>
          <a:srcRect/>
          <a:stretch/>
        </p:blipFill>
        <p:spPr>
          <a:xfrm>
            <a:off x="10151948" y="5690007"/>
            <a:ext cx="1620953" cy="473319"/>
          </a:xfrm>
          <a:prstGeom prst="rect">
            <a:avLst/>
          </a:prstGeom>
          <a:noFill/>
          <a:ln>
            <a:noFill/>
          </a:ln>
        </p:spPr>
      </p:pic>
      <p:pic>
        <p:nvPicPr>
          <p:cNvPr id="99" name="Google Shape;99;p10"/>
          <p:cNvPicPr preferRelativeResize="0"/>
          <p:nvPr/>
        </p:nvPicPr>
        <p:blipFill rotWithShape="1">
          <a:blip r:embed="rId5">
            <a:alphaModFix/>
          </a:blip>
          <a:srcRect/>
          <a:stretch/>
        </p:blipFill>
        <p:spPr>
          <a:xfrm>
            <a:off x="10537289" y="470090"/>
            <a:ext cx="1209329" cy="1226772"/>
          </a:xfrm>
          <a:prstGeom prst="rect">
            <a:avLst/>
          </a:prstGeom>
          <a:noFill/>
          <a:ln>
            <a:noFill/>
          </a:ln>
        </p:spPr>
      </p:pic>
      <p:pic>
        <p:nvPicPr>
          <p:cNvPr id="100" name="Google Shape;100;p10"/>
          <p:cNvPicPr preferRelativeResize="0"/>
          <p:nvPr/>
        </p:nvPicPr>
        <p:blipFill rotWithShape="1">
          <a:blip r:embed="rId6">
            <a:alphaModFix/>
          </a:blip>
          <a:srcRect/>
          <a:stretch/>
        </p:blipFill>
        <p:spPr>
          <a:xfrm>
            <a:off x="8841878" y="1095103"/>
            <a:ext cx="1790737" cy="1808180"/>
          </a:xfrm>
          <a:prstGeom prst="rect">
            <a:avLst/>
          </a:prstGeom>
          <a:noFill/>
          <a:ln>
            <a:noFill/>
          </a:ln>
        </p:spPr>
      </p:pic>
      <p:pic>
        <p:nvPicPr>
          <p:cNvPr id="101" name="Google Shape;101;p10"/>
          <p:cNvPicPr preferRelativeResize="0"/>
          <p:nvPr/>
        </p:nvPicPr>
        <p:blipFill rotWithShape="1">
          <a:blip r:embed="rId7">
            <a:alphaModFix/>
          </a:blip>
          <a:srcRect l="7771" t="7771"/>
          <a:stretch/>
        </p:blipFill>
        <p:spPr>
          <a:xfrm>
            <a:off x="-3725" y="-4064"/>
            <a:ext cx="3112713" cy="3174743"/>
          </a:xfrm>
          <a:prstGeom prst="rect">
            <a:avLst/>
          </a:prstGeom>
          <a:noFill/>
          <a:ln>
            <a:noFill/>
          </a:ln>
        </p:spPr>
      </p:pic>
      <p:pic>
        <p:nvPicPr>
          <p:cNvPr id="102" name="Google Shape;102;p10"/>
          <p:cNvPicPr preferRelativeResize="0"/>
          <p:nvPr/>
        </p:nvPicPr>
        <p:blipFill rotWithShape="1">
          <a:blip r:embed="rId8">
            <a:alphaModFix/>
          </a:blip>
          <a:srcRect/>
          <a:stretch/>
        </p:blipFill>
        <p:spPr>
          <a:xfrm>
            <a:off x="10000091" y="2785395"/>
            <a:ext cx="2191909" cy="2569825"/>
          </a:xfrm>
          <a:prstGeom prst="rect">
            <a:avLst/>
          </a:prstGeom>
          <a:noFill/>
          <a:ln>
            <a:noFill/>
          </a:ln>
        </p:spPr>
      </p:pic>
      <p:pic>
        <p:nvPicPr>
          <p:cNvPr id="103" name="Google Shape;103;p10"/>
          <p:cNvPicPr preferRelativeResize="0"/>
          <p:nvPr/>
        </p:nvPicPr>
        <p:blipFill rotWithShape="1">
          <a:blip r:embed="rId3">
            <a:alphaModFix/>
          </a:blip>
          <a:srcRect l="1496" t="9657"/>
          <a:stretch/>
        </p:blipFill>
        <p:spPr>
          <a:xfrm flipH="1">
            <a:off x="0" y="-27990"/>
            <a:ext cx="12192000" cy="85416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66A1"/>
              </a:buClr>
              <a:buSzPts val="3400"/>
              <a:buFont typeface="Calibri"/>
              <a:buNone/>
              <a:defRPr sz="3400" b="1" i="0" u="none" strike="noStrike" cap="none">
                <a:solidFill>
                  <a:srgbClr val="0066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428825"/>
            <a:ext cx="10515600" cy="4351339"/>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rgbClr val="0066A1"/>
              </a:buClr>
              <a:buSzPts val="2200"/>
              <a:buFont typeface="Merriweather Sans"/>
              <a:buChar char="▸"/>
              <a:defRPr sz="22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rgbClr val="0066A1"/>
              </a:buClr>
              <a:buSzPts val="1800"/>
              <a:buFont typeface="Merriweather San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066A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6A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6A1"/>
              </a:buClr>
              <a:buSzPts val="1800"/>
              <a:buFont typeface="Courier New"/>
              <a:buChar char="o"/>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0066A1"/>
                </a:solidFill>
                <a:latin typeface="Calibri"/>
                <a:ea typeface="Calibri"/>
                <a:cs typeface="Calibri"/>
                <a:sym typeface="Calibri"/>
              </a:defRPr>
            </a:lvl1pPr>
            <a:lvl2pPr marL="0" marR="0" lvl="1" indent="0" algn="l" rtl="0">
              <a:spcBef>
                <a:spcPts val="0"/>
              </a:spcBef>
              <a:buNone/>
              <a:defRPr sz="1200" b="0" i="0" u="none" strike="noStrike" cap="none">
                <a:solidFill>
                  <a:srgbClr val="0066A1"/>
                </a:solidFill>
                <a:latin typeface="Calibri"/>
                <a:ea typeface="Calibri"/>
                <a:cs typeface="Calibri"/>
                <a:sym typeface="Calibri"/>
              </a:defRPr>
            </a:lvl2pPr>
            <a:lvl3pPr marL="0" marR="0" lvl="2" indent="0" algn="l" rtl="0">
              <a:spcBef>
                <a:spcPts val="0"/>
              </a:spcBef>
              <a:buNone/>
              <a:defRPr sz="1200" b="0" i="0" u="none" strike="noStrike" cap="none">
                <a:solidFill>
                  <a:srgbClr val="0066A1"/>
                </a:solidFill>
                <a:latin typeface="Calibri"/>
                <a:ea typeface="Calibri"/>
                <a:cs typeface="Calibri"/>
                <a:sym typeface="Calibri"/>
              </a:defRPr>
            </a:lvl3pPr>
            <a:lvl4pPr marL="0" marR="0" lvl="3" indent="0" algn="l" rtl="0">
              <a:spcBef>
                <a:spcPts val="0"/>
              </a:spcBef>
              <a:buNone/>
              <a:defRPr sz="1200" b="0" i="0" u="none" strike="noStrike" cap="none">
                <a:solidFill>
                  <a:srgbClr val="0066A1"/>
                </a:solidFill>
                <a:latin typeface="Calibri"/>
                <a:ea typeface="Calibri"/>
                <a:cs typeface="Calibri"/>
                <a:sym typeface="Calibri"/>
              </a:defRPr>
            </a:lvl4pPr>
            <a:lvl5pPr marL="0" marR="0" lvl="4" indent="0" algn="l" rtl="0">
              <a:spcBef>
                <a:spcPts val="0"/>
              </a:spcBef>
              <a:buNone/>
              <a:defRPr sz="1200" b="0" i="0" u="none" strike="noStrike" cap="none">
                <a:solidFill>
                  <a:srgbClr val="0066A1"/>
                </a:solidFill>
                <a:latin typeface="Calibri"/>
                <a:ea typeface="Calibri"/>
                <a:cs typeface="Calibri"/>
                <a:sym typeface="Calibri"/>
              </a:defRPr>
            </a:lvl5pPr>
            <a:lvl6pPr marL="0" marR="0" lvl="5" indent="0" algn="l" rtl="0">
              <a:spcBef>
                <a:spcPts val="0"/>
              </a:spcBef>
              <a:buNone/>
              <a:defRPr sz="1200" b="0" i="0" u="none" strike="noStrike" cap="none">
                <a:solidFill>
                  <a:srgbClr val="0066A1"/>
                </a:solidFill>
                <a:latin typeface="Calibri"/>
                <a:ea typeface="Calibri"/>
                <a:cs typeface="Calibri"/>
                <a:sym typeface="Calibri"/>
              </a:defRPr>
            </a:lvl6pPr>
            <a:lvl7pPr marL="0" marR="0" lvl="6" indent="0" algn="l" rtl="0">
              <a:spcBef>
                <a:spcPts val="0"/>
              </a:spcBef>
              <a:buNone/>
              <a:defRPr sz="1200" b="0" i="0" u="none" strike="noStrike" cap="none">
                <a:solidFill>
                  <a:srgbClr val="0066A1"/>
                </a:solidFill>
                <a:latin typeface="Calibri"/>
                <a:ea typeface="Calibri"/>
                <a:cs typeface="Calibri"/>
                <a:sym typeface="Calibri"/>
              </a:defRPr>
            </a:lvl7pPr>
            <a:lvl8pPr marL="0" marR="0" lvl="7" indent="0" algn="l" rtl="0">
              <a:spcBef>
                <a:spcPts val="0"/>
              </a:spcBef>
              <a:buNone/>
              <a:defRPr sz="1200" b="0" i="0" u="none" strike="noStrike" cap="none">
                <a:solidFill>
                  <a:srgbClr val="0066A1"/>
                </a:solidFill>
                <a:latin typeface="Calibri"/>
                <a:ea typeface="Calibri"/>
                <a:cs typeface="Calibri"/>
                <a:sym typeface="Calibri"/>
              </a:defRPr>
            </a:lvl8pPr>
            <a:lvl9pPr marL="0" marR="0" lvl="8" indent="0" algn="l" rtl="0">
              <a:spcBef>
                <a:spcPts val="0"/>
              </a:spcBef>
              <a:buNone/>
              <a:defRPr sz="12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pic>
        <p:nvPicPr>
          <p:cNvPr id="13" name="Google Shape;13;p1"/>
          <p:cNvPicPr preferRelativeResize="0"/>
          <p:nvPr/>
        </p:nvPicPr>
        <p:blipFill rotWithShape="1">
          <a:blip r:embed="rId26">
            <a:alphaModFix/>
          </a:blip>
          <a:srcRect/>
          <a:stretch/>
        </p:blipFill>
        <p:spPr>
          <a:xfrm>
            <a:off x="10151948" y="5690007"/>
            <a:ext cx="1620953" cy="473319"/>
          </a:xfrm>
          <a:prstGeom prst="rect">
            <a:avLst/>
          </a:prstGeom>
          <a:noFill/>
          <a:ln>
            <a:noFill/>
          </a:ln>
        </p:spPr>
      </p:pic>
      <p:pic>
        <p:nvPicPr>
          <p:cNvPr id="14" name="Google Shape;14;p1"/>
          <p:cNvPicPr preferRelativeResize="0"/>
          <p:nvPr/>
        </p:nvPicPr>
        <p:blipFill rotWithShape="1">
          <a:blip r:embed="rId27">
            <a:alphaModFix/>
          </a:blip>
          <a:srcRect l="1496" t="9657"/>
          <a:stretch/>
        </p:blipFill>
        <p:spPr>
          <a:xfrm rot="10800000" flipH="1">
            <a:off x="0" y="6003833"/>
            <a:ext cx="12192000" cy="854167"/>
          </a:xfrm>
          <a:prstGeom prst="rect">
            <a:avLst/>
          </a:prstGeom>
          <a:noFill/>
          <a:ln>
            <a:noFill/>
          </a:ln>
        </p:spPr>
      </p:pic>
      <p:pic>
        <p:nvPicPr>
          <p:cNvPr id="15" name="Google Shape;15;p1"/>
          <p:cNvPicPr preferRelativeResize="0"/>
          <p:nvPr/>
        </p:nvPicPr>
        <p:blipFill rotWithShape="1">
          <a:blip r:embed="rId27">
            <a:alphaModFix/>
          </a:blip>
          <a:srcRect l="1496" t="9657"/>
          <a:stretch/>
        </p:blipFill>
        <p:spPr>
          <a:xfrm flipH="1">
            <a:off x="0" y="-27990"/>
            <a:ext cx="12192000" cy="85416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in/abdelhamid-iratni/"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6"/>
          <p:cNvPicPr preferRelativeResize="0"/>
          <p:nvPr/>
        </p:nvPicPr>
        <p:blipFill rotWithShape="1">
          <a:blip r:embed="rId3">
            <a:alphaModFix/>
          </a:blip>
          <a:srcRect/>
          <a:stretch/>
        </p:blipFill>
        <p:spPr>
          <a:xfrm>
            <a:off x="9005092" y="616076"/>
            <a:ext cx="2701839" cy="788035"/>
          </a:xfrm>
          <a:prstGeom prst="rect">
            <a:avLst/>
          </a:prstGeom>
          <a:noFill/>
          <a:ln>
            <a:noFill/>
          </a:ln>
        </p:spPr>
      </p:pic>
      <p:sp>
        <p:nvSpPr>
          <p:cNvPr id="205" name="Google Shape;205;p26"/>
          <p:cNvSpPr txBox="1"/>
          <p:nvPr/>
        </p:nvSpPr>
        <p:spPr>
          <a:xfrm>
            <a:off x="1118380" y="2049240"/>
            <a:ext cx="9636369"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58541"/>
              </a:lnSpc>
              <a:spcBef>
                <a:spcPts val="0"/>
              </a:spcBef>
              <a:spcAft>
                <a:spcPts val="0"/>
              </a:spcAft>
              <a:buNone/>
            </a:pPr>
            <a:endParaRPr sz="2400" b="0" i="0" u="none" strike="noStrike" cap="none">
              <a:solidFill>
                <a:srgbClr val="1E4E79"/>
              </a:solidFill>
              <a:latin typeface="Arial"/>
              <a:ea typeface="Arial"/>
              <a:cs typeface="Arial"/>
              <a:sym typeface="Arial"/>
            </a:endParaRPr>
          </a:p>
          <a:p>
            <a:pPr marL="0" marR="0" lvl="0" indent="0" algn="ctr" rtl="0">
              <a:lnSpc>
                <a:spcPct val="58541"/>
              </a:lnSpc>
              <a:spcBef>
                <a:spcPts val="1560"/>
              </a:spcBef>
              <a:spcAft>
                <a:spcPts val="0"/>
              </a:spcAft>
              <a:buNone/>
            </a:pPr>
            <a:r>
              <a:rPr lang="en-US" sz="2400" b="0" i="0" u="none" strike="noStrike" cap="none">
                <a:solidFill>
                  <a:srgbClr val="1E4E79"/>
                </a:solidFill>
                <a:latin typeface="Arial"/>
                <a:ea typeface="Arial"/>
                <a:cs typeface="Arial"/>
                <a:sym typeface="Arial"/>
              </a:rPr>
              <a:t>IEEE Systems Council Chapters Summit</a:t>
            </a:r>
            <a:endParaRPr/>
          </a:p>
          <a:p>
            <a:pPr marL="0" marR="0" lvl="0" indent="0" algn="ctr" rtl="0">
              <a:spcBef>
                <a:spcPts val="360"/>
              </a:spcBef>
              <a:spcAft>
                <a:spcPts val="0"/>
              </a:spcAft>
              <a:buNone/>
            </a:pPr>
            <a:endParaRPr sz="2400" b="0" i="0" u="none" strike="noStrike" cap="none">
              <a:solidFill>
                <a:srgbClr val="1E4E79"/>
              </a:solidFill>
              <a:latin typeface="Arial"/>
              <a:ea typeface="Arial"/>
              <a:cs typeface="Arial"/>
              <a:sym typeface="Arial"/>
            </a:endParaRPr>
          </a:p>
          <a:p>
            <a:pPr marL="0" marR="0" lvl="0" indent="0" algn="ctr" rtl="0">
              <a:spcBef>
                <a:spcPts val="0"/>
              </a:spcBef>
              <a:spcAft>
                <a:spcPts val="0"/>
              </a:spcAft>
              <a:buNone/>
            </a:pPr>
            <a:br>
              <a:rPr lang="en-US" sz="2400" b="0" i="0" u="none" strike="noStrike" cap="none">
                <a:solidFill>
                  <a:srgbClr val="1E4E79"/>
                </a:solidFill>
                <a:latin typeface="Arial"/>
                <a:ea typeface="Arial"/>
                <a:cs typeface="Arial"/>
                <a:sym typeface="Arial"/>
              </a:rPr>
            </a:br>
            <a:r>
              <a:rPr lang="en-US" sz="2400" b="0" i="0" u="none" strike="noStrike" cap="none">
                <a:solidFill>
                  <a:srgbClr val="1E4E79"/>
                </a:solidFill>
                <a:latin typeface="Arial"/>
                <a:ea typeface="Arial"/>
                <a:cs typeface="Arial"/>
                <a:sym typeface="Arial"/>
              </a:rPr>
              <a:t>Saturday, November 8, 2025</a:t>
            </a:r>
            <a:endParaRPr/>
          </a:p>
        </p:txBody>
      </p:sp>
      <p:pic>
        <p:nvPicPr>
          <p:cNvPr id="206" name="Google Shape;206;p26" descr="A logo for a company&#10;&#10;AI-generated content may be incorrect."/>
          <p:cNvPicPr preferRelativeResize="0"/>
          <p:nvPr/>
        </p:nvPicPr>
        <p:blipFill rotWithShape="1">
          <a:blip r:embed="rId4">
            <a:alphaModFix/>
          </a:blip>
          <a:srcRect/>
          <a:stretch/>
        </p:blipFill>
        <p:spPr>
          <a:xfrm>
            <a:off x="4781890" y="4122638"/>
            <a:ext cx="2046183" cy="21344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780449" y="397364"/>
            <a:ext cx="10515600" cy="55333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6A1"/>
              </a:buClr>
              <a:buSzPts val="3400"/>
              <a:buFont typeface="Calibri"/>
              <a:buNone/>
            </a:pPr>
            <a:r>
              <a:rPr lang="en-US"/>
              <a:t>Chapters congress - Agenda</a:t>
            </a:r>
            <a:endParaRPr/>
          </a:p>
        </p:txBody>
      </p:sp>
      <p:sp>
        <p:nvSpPr>
          <p:cNvPr id="212" name="Google Shape;212;p27"/>
          <p:cNvSpPr txBox="1">
            <a:spLocks noGrp="1"/>
          </p:cNvSpPr>
          <p:nvPr>
            <p:ph type="body" idx="1"/>
          </p:nvPr>
        </p:nvSpPr>
        <p:spPr>
          <a:xfrm>
            <a:off x="576508" y="950700"/>
            <a:ext cx="11170641" cy="56206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900"/>
              <a:buNone/>
            </a:pPr>
            <a:endParaRPr sz="2900">
              <a:latin typeface="Arial"/>
              <a:ea typeface="Arial"/>
              <a:cs typeface="Arial"/>
              <a:sym typeface="Arial"/>
            </a:endParaRPr>
          </a:p>
          <a:p>
            <a:pPr marL="228594" lvl="0" indent="-228594" algn="l" rtl="0">
              <a:lnSpc>
                <a:spcPct val="90000"/>
              </a:lnSpc>
              <a:spcBef>
                <a:spcPts val="1000"/>
              </a:spcBef>
              <a:spcAft>
                <a:spcPts val="0"/>
              </a:spcAft>
              <a:buSzPts val="2400"/>
              <a:buFont typeface="Calibri"/>
              <a:buChar char="•"/>
            </a:pPr>
            <a:r>
              <a:rPr lang="en-US" sz="2400" b="1"/>
              <a:t>Draft Agenda (1pm – 5pm) </a:t>
            </a:r>
            <a:endParaRPr sz="4400"/>
          </a:p>
          <a:p>
            <a:pPr marL="685783" lvl="1" indent="-228594" algn="l" rtl="0">
              <a:lnSpc>
                <a:spcPct val="90000"/>
              </a:lnSpc>
              <a:spcBef>
                <a:spcPts val="500"/>
              </a:spcBef>
              <a:spcAft>
                <a:spcPts val="0"/>
              </a:spcAft>
              <a:buSzPts val="2000"/>
              <a:buChar char="-"/>
            </a:pPr>
            <a:r>
              <a:rPr lang="en-US" sz="2000"/>
              <a:t>Welcome &amp; Opening Remarks – </a:t>
            </a:r>
            <a:r>
              <a:rPr lang="en-US" sz="2000" i="1"/>
              <a:t>Andy Chen, Systems Council President – 10- min</a:t>
            </a:r>
            <a:endParaRPr sz="1200"/>
          </a:p>
          <a:p>
            <a:pPr marL="685783" lvl="1" indent="-228594" algn="l" rtl="0">
              <a:lnSpc>
                <a:spcPct val="90000"/>
              </a:lnSpc>
              <a:spcBef>
                <a:spcPts val="500"/>
              </a:spcBef>
              <a:spcAft>
                <a:spcPts val="0"/>
              </a:spcAft>
              <a:buSzPts val="2000"/>
              <a:buChar char="-"/>
            </a:pPr>
            <a:r>
              <a:rPr lang="en-US" sz="2000"/>
              <a:t>Member Services – </a:t>
            </a:r>
            <a:r>
              <a:rPr lang="en-US" sz="2000" i="1"/>
              <a:t>Bozenna Pasik-Duncan, VP Member Services – 5 min</a:t>
            </a:r>
            <a:endParaRPr sz="1200"/>
          </a:p>
          <a:p>
            <a:pPr marL="685783" lvl="1" indent="-228594" algn="l" rtl="0">
              <a:lnSpc>
                <a:spcPct val="90000"/>
              </a:lnSpc>
              <a:spcBef>
                <a:spcPts val="500"/>
              </a:spcBef>
              <a:spcAft>
                <a:spcPts val="0"/>
              </a:spcAft>
              <a:buSzPts val="2000"/>
              <a:buChar char="-"/>
            </a:pPr>
            <a:r>
              <a:rPr lang="en-US" sz="2000"/>
              <a:t>Chapters – </a:t>
            </a:r>
            <a:r>
              <a:rPr lang="en-US" sz="2000" i="1"/>
              <a:t>Loretta Arellano, Chapters Coordinator – 5 min</a:t>
            </a:r>
            <a:endParaRPr sz="1200"/>
          </a:p>
          <a:p>
            <a:pPr marL="685783" lvl="1" indent="-228594" algn="l" rtl="0">
              <a:lnSpc>
                <a:spcPct val="90000"/>
              </a:lnSpc>
              <a:spcBef>
                <a:spcPts val="500"/>
              </a:spcBef>
              <a:spcAft>
                <a:spcPts val="0"/>
              </a:spcAft>
              <a:buSzPts val="2000"/>
              <a:buChar char="-"/>
            </a:pPr>
            <a:r>
              <a:rPr lang="en-US" sz="2000"/>
              <a:t>Conferences – </a:t>
            </a:r>
            <a:r>
              <a:rPr lang="en-US" sz="2000" i="1"/>
              <a:t>Paolo Carbone, VP Conferences – 5min</a:t>
            </a:r>
            <a:endParaRPr sz="1200"/>
          </a:p>
          <a:p>
            <a:pPr marL="685783" lvl="1" indent="-228594" algn="l" rtl="0">
              <a:lnSpc>
                <a:spcPct val="90000"/>
              </a:lnSpc>
              <a:spcBef>
                <a:spcPts val="500"/>
              </a:spcBef>
              <a:spcAft>
                <a:spcPts val="0"/>
              </a:spcAft>
              <a:buSzPts val="2000"/>
              <a:buChar char="-"/>
            </a:pPr>
            <a:r>
              <a:rPr lang="en-US" sz="2000"/>
              <a:t>Publications – </a:t>
            </a:r>
            <a:r>
              <a:rPr lang="en-US" sz="2000" i="1"/>
              <a:t>Fabrice Labeau, VP Publications – 5 min </a:t>
            </a:r>
            <a:endParaRPr sz="1200"/>
          </a:p>
          <a:p>
            <a:pPr marL="685783" lvl="1" indent="-228594" algn="l" rtl="0">
              <a:lnSpc>
                <a:spcPct val="90000"/>
              </a:lnSpc>
              <a:spcBef>
                <a:spcPts val="500"/>
              </a:spcBef>
              <a:spcAft>
                <a:spcPts val="0"/>
              </a:spcAft>
              <a:buSzPts val="2000"/>
              <a:buChar char="-"/>
            </a:pPr>
            <a:r>
              <a:rPr lang="en-US" sz="2000"/>
              <a:t>Technical Operations – </a:t>
            </a:r>
            <a:r>
              <a:rPr lang="en-US" sz="2000" i="1"/>
              <a:t>Andre Oboler, VP Technical Operations – 5 min </a:t>
            </a:r>
            <a:endParaRPr sz="1200"/>
          </a:p>
          <a:p>
            <a:pPr marL="685783" lvl="1" indent="-228594" algn="l" rtl="0">
              <a:lnSpc>
                <a:spcPct val="90000"/>
              </a:lnSpc>
              <a:spcBef>
                <a:spcPts val="500"/>
              </a:spcBef>
              <a:spcAft>
                <a:spcPts val="0"/>
              </a:spcAft>
              <a:buSzPts val="2000"/>
              <a:buChar char="-"/>
            </a:pPr>
            <a:r>
              <a:rPr lang="en-US" sz="2000"/>
              <a:t>Chapter Chair Presentations (each chapter in attendance) – Introduce team, goals, activities, and key takeaways – 5 min ea</a:t>
            </a:r>
            <a:endParaRPr sz="1200"/>
          </a:p>
          <a:p>
            <a:pPr marL="685783" lvl="1" indent="-228594" algn="l" rtl="0">
              <a:lnSpc>
                <a:spcPct val="90000"/>
              </a:lnSpc>
              <a:spcBef>
                <a:spcPts val="500"/>
              </a:spcBef>
              <a:spcAft>
                <a:spcPts val="0"/>
              </a:spcAft>
              <a:buSzPts val="2000"/>
              <a:buChar char="-"/>
            </a:pPr>
            <a:r>
              <a:rPr lang="en-US" sz="2000"/>
              <a:t>Open Discussion</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
        <p:nvSpPr>
          <p:cNvPr id="219" name="Google Shape;219;p28"/>
          <p:cNvSpPr txBox="1"/>
          <p:nvPr/>
        </p:nvSpPr>
        <p:spPr>
          <a:xfrm>
            <a:off x="6115629" y="335288"/>
            <a:ext cx="5919539" cy="28366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467" u="sng" noProof="0" dirty="0">
                <a:solidFill>
                  <a:srgbClr val="000000"/>
                </a:solidFill>
                <a:latin typeface="Libre Franklin Medium"/>
                <a:ea typeface="Libre Franklin Medium"/>
                <a:cs typeface="Libre Franklin Medium"/>
                <a:sym typeface="Libre Franklin Medium"/>
              </a:rPr>
              <a:t>Professional Profile/</a:t>
            </a:r>
            <a:r>
              <a:rPr lang="en-US" sz="1467" u="sng" noProof="0" dirty="0" err="1">
                <a:solidFill>
                  <a:srgbClr val="000000"/>
                </a:solidFill>
                <a:latin typeface="Libre Franklin Medium"/>
                <a:ea typeface="Libre Franklin Medium"/>
                <a:cs typeface="Libre Franklin Medium"/>
                <a:sym typeface="Libre Franklin Medium"/>
              </a:rPr>
              <a:t>Biosketch</a:t>
            </a:r>
            <a:endParaRPr lang="en-US" sz="1467" noProof="0" dirty="0">
              <a:solidFill>
                <a:srgbClr val="000000"/>
              </a:solidFill>
              <a:latin typeface="Libre Franklin"/>
              <a:ea typeface="Libre Franklin"/>
              <a:cs typeface="Libre Franklin"/>
              <a:sym typeface="Libre Franklin"/>
            </a:endParaRPr>
          </a:p>
          <a:p>
            <a:r>
              <a:rPr lang="en-US" b="1" noProof="0" dirty="0"/>
              <a:t>Position</a:t>
            </a:r>
            <a:r>
              <a:rPr lang="en-US" noProof="0" dirty="0"/>
              <a:t>: Professor of Control Engineering, University of Bordj Bou Arréridj, Algeria</a:t>
            </a:r>
          </a:p>
          <a:p>
            <a:r>
              <a:rPr lang="en-US" b="1" noProof="0" dirty="0"/>
              <a:t>Experience</a:t>
            </a:r>
            <a:r>
              <a:rPr lang="en-US" noProof="0" dirty="0"/>
              <a:t>: Over 20 years in academia, research, and IEEE leadership</a:t>
            </a:r>
          </a:p>
          <a:p>
            <a:r>
              <a:rPr lang="en-US" b="1" noProof="0" dirty="0"/>
              <a:t>Expertise</a:t>
            </a:r>
            <a:r>
              <a:rPr lang="en-US" noProof="0" dirty="0"/>
              <a:t>: Automation, smart grids, digital twins, and renewable energy systems</a:t>
            </a:r>
          </a:p>
          <a:p>
            <a:r>
              <a:rPr lang="en-US" b="1" noProof="0" dirty="0"/>
              <a:t>Focus</a:t>
            </a:r>
            <a:r>
              <a:rPr lang="en-US" noProof="0" dirty="0"/>
              <a:t>: Driving innovation in systems engineering and fostering industry-academia collaboration</a:t>
            </a:r>
          </a:p>
          <a:p>
            <a:pPr lvl="1"/>
            <a:r>
              <a:rPr lang="en-US" noProof="0" dirty="0"/>
              <a:t>LinkedIn: </a:t>
            </a:r>
            <a:r>
              <a:rPr lang="en-US" noProof="0" dirty="0">
                <a:hlinkClick r:id="rId3"/>
              </a:rPr>
              <a:t>https://www.linkedin.com/in/abdelhamid-iratni/</a:t>
            </a:r>
            <a:endParaRPr lang="en-US" noProof="0" dirty="0"/>
          </a:p>
          <a:p>
            <a:pPr marL="0" marR="0" lvl="0" indent="0" algn="l" rtl="0">
              <a:spcBef>
                <a:spcPts val="637"/>
              </a:spcBef>
              <a:spcAft>
                <a:spcPts val="0"/>
              </a:spcAft>
              <a:buNone/>
            </a:pPr>
            <a:endParaRPr lang="en-US" sz="2400" noProof="0" dirty="0">
              <a:solidFill>
                <a:schemeClr val="dk1"/>
              </a:solidFill>
              <a:latin typeface="Calibri"/>
              <a:ea typeface="Calibri"/>
              <a:cs typeface="Calibri"/>
              <a:sym typeface="Calibri"/>
            </a:endParaRPr>
          </a:p>
        </p:txBody>
      </p:sp>
      <p:sp>
        <p:nvSpPr>
          <p:cNvPr id="220" name="Google Shape;220;p28"/>
          <p:cNvSpPr txBox="1"/>
          <p:nvPr/>
        </p:nvSpPr>
        <p:spPr>
          <a:xfrm>
            <a:off x="2387537" y="384626"/>
            <a:ext cx="3279424" cy="131831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b="1" noProof="0" dirty="0">
                <a:latin typeface="Libre Franklin Medium"/>
                <a:ea typeface="Libre Franklin Medium"/>
                <a:cs typeface="Libre Franklin Medium"/>
                <a:sym typeface="Libre Franklin Medium"/>
              </a:rPr>
              <a:t>Abdelhamid IRATNI</a:t>
            </a:r>
          </a:p>
          <a:p>
            <a:pPr marL="0" marR="0" lvl="0" indent="0" algn="l" rtl="0">
              <a:spcBef>
                <a:spcPts val="0"/>
              </a:spcBef>
              <a:spcAft>
                <a:spcPts val="0"/>
              </a:spcAft>
              <a:buNone/>
            </a:pPr>
            <a:endParaRPr lang="en-US" b="1" noProof="0" dirty="0">
              <a:latin typeface="Libre Franklin Medium"/>
              <a:ea typeface="Libre Franklin Medium"/>
              <a:cs typeface="Libre Franklin Medium"/>
              <a:sym typeface="Libre Franklin Medium"/>
            </a:endParaRPr>
          </a:p>
          <a:p>
            <a:r>
              <a:rPr lang="en-US" noProof="0" dirty="0"/>
              <a:t>IEEE Algeria Section – Systems Council</a:t>
            </a:r>
          </a:p>
          <a:p>
            <a:r>
              <a:rPr lang="en-US" noProof="0" dirty="0"/>
              <a:t>University of Bordj Bou Arréridj, Algeria</a:t>
            </a:r>
            <a:endParaRPr lang="en-US" i="1" noProof="0" dirty="0">
              <a:latin typeface="Libre Franklin"/>
              <a:ea typeface="Libre Franklin"/>
              <a:cs typeface="Libre Franklin"/>
              <a:sym typeface="Libre Franklin"/>
            </a:endParaRPr>
          </a:p>
          <a:p>
            <a:pPr marL="0" marR="0" lvl="0" indent="0" algn="l" rtl="0">
              <a:spcBef>
                <a:spcPts val="0"/>
              </a:spcBef>
              <a:spcAft>
                <a:spcPts val="0"/>
              </a:spcAft>
              <a:buNone/>
            </a:pPr>
            <a:endParaRPr lang="en-US" i="1" noProof="0" dirty="0">
              <a:latin typeface="Libre Franklin"/>
              <a:ea typeface="Libre Franklin"/>
              <a:cs typeface="Libre Franklin"/>
              <a:sym typeface="Libre Franklin"/>
            </a:endParaRPr>
          </a:p>
          <a:p>
            <a:pPr marL="0" marR="0" lvl="0" indent="0" algn="l" rtl="0">
              <a:spcBef>
                <a:spcPts val="192"/>
              </a:spcBef>
              <a:spcAft>
                <a:spcPts val="0"/>
              </a:spcAft>
              <a:buNone/>
            </a:pPr>
            <a:r>
              <a:rPr lang="en-US" sz="1400" u="sng" noProof="0" dirty="0">
                <a:solidFill>
                  <a:srgbClr val="000000"/>
                </a:solidFill>
                <a:latin typeface="Libre Franklin"/>
                <a:ea typeface="Libre Franklin"/>
                <a:cs typeface="Libre Franklin"/>
                <a:sym typeface="Libre Franklin"/>
              </a:rPr>
              <a:t>iratni@ieee.org</a:t>
            </a:r>
            <a:endParaRPr lang="en-US" sz="2400" noProof="0" dirty="0">
              <a:solidFill>
                <a:schemeClr val="dk1"/>
              </a:solidFill>
              <a:latin typeface="Calibri"/>
              <a:ea typeface="Calibri"/>
              <a:cs typeface="Calibri"/>
              <a:sym typeface="Calibri"/>
            </a:endParaRPr>
          </a:p>
        </p:txBody>
      </p:sp>
      <p:cxnSp>
        <p:nvCxnSpPr>
          <p:cNvPr id="223" name="Google Shape;223;p28"/>
          <p:cNvCxnSpPr/>
          <p:nvPr/>
        </p:nvCxnSpPr>
        <p:spPr>
          <a:xfrm>
            <a:off x="5965605" y="384626"/>
            <a:ext cx="0" cy="6174237"/>
          </a:xfrm>
          <a:prstGeom prst="straightConnector1">
            <a:avLst/>
          </a:prstGeom>
          <a:noFill/>
          <a:ln w="9525" cap="flat" cmpd="sng">
            <a:solidFill>
              <a:schemeClr val="dk1"/>
            </a:solidFill>
            <a:prstDash val="solid"/>
            <a:miter lim="800000"/>
            <a:headEnd type="none" w="sm" len="sm"/>
            <a:tailEnd type="none" w="sm" len="sm"/>
          </a:ln>
        </p:spPr>
      </p:cxnSp>
      <p:cxnSp>
        <p:nvCxnSpPr>
          <p:cNvPr id="224" name="Google Shape;224;p28"/>
          <p:cNvCxnSpPr/>
          <p:nvPr/>
        </p:nvCxnSpPr>
        <p:spPr>
          <a:xfrm rot="10800000" flipH="1">
            <a:off x="126797" y="3315255"/>
            <a:ext cx="11908376" cy="0"/>
          </a:xfrm>
          <a:prstGeom prst="straightConnector1">
            <a:avLst/>
          </a:prstGeom>
          <a:noFill/>
          <a:ln w="9525" cap="flat" cmpd="sng">
            <a:solidFill>
              <a:schemeClr val="dk1"/>
            </a:solidFill>
            <a:prstDash val="solid"/>
            <a:miter lim="800000"/>
            <a:headEnd type="none" w="sm" len="sm"/>
            <a:tailEnd type="none" w="sm" len="sm"/>
          </a:ln>
        </p:spPr>
      </p:cxnSp>
      <p:sp>
        <p:nvSpPr>
          <p:cNvPr id="4" name="Rectangle 3">
            <a:extLst>
              <a:ext uri="{FF2B5EF4-FFF2-40B4-BE49-F238E27FC236}">
                <a16:creationId xmlns:a16="http://schemas.microsoft.com/office/drawing/2014/main" id="{43061932-D916-B445-7D75-E7BAEFCA08C9}"/>
              </a:ext>
            </a:extLst>
          </p:cNvPr>
          <p:cNvSpPr>
            <a:spLocks noChangeArrowheads="1"/>
          </p:cNvSpPr>
          <p:nvPr/>
        </p:nvSpPr>
        <p:spPr bwMode="auto">
          <a:xfrm>
            <a:off x="251400" y="3590772"/>
            <a:ext cx="472372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b="1" u="sng" noProof="0" dirty="0">
                <a:latin typeface="Libre Franklin Medium"/>
                <a:ea typeface="Libre Franklin Medium"/>
                <a:cs typeface="Libre Franklin Medium"/>
                <a:sym typeface="Libre Franklin Medium"/>
              </a:rPr>
              <a:t>Personal</a:t>
            </a:r>
            <a:endParaRPr lang="en-US" b="1" noProof="0" dirty="0">
              <a:latin typeface="Libre Franklin"/>
              <a:ea typeface="Libre Franklin"/>
              <a:cs typeface="Libre Franklin"/>
              <a:sym typeface="Libre Franklin"/>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Proud father of two sons and two daughters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Enjoys traveling and meeting inspiring people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Passionate about exploring new ideas beyond academia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Finds energy in reading and nature walks </a:t>
            </a:r>
          </a:p>
        </p:txBody>
      </p:sp>
      <p:sp>
        <p:nvSpPr>
          <p:cNvPr id="6" name="Rectangle 5">
            <a:extLst>
              <a:ext uri="{FF2B5EF4-FFF2-40B4-BE49-F238E27FC236}">
                <a16:creationId xmlns:a16="http://schemas.microsoft.com/office/drawing/2014/main" id="{B563456C-7B94-F3FB-4B1B-AC24DF687FC4}"/>
              </a:ext>
            </a:extLst>
          </p:cNvPr>
          <p:cNvSpPr>
            <a:spLocks noChangeArrowheads="1"/>
          </p:cNvSpPr>
          <p:nvPr/>
        </p:nvSpPr>
        <p:spPr bwMode="auto">
          <a:xfrm>
            <a:off x="6080985" y="3479969"/>
            <a:ext cx="6032356"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buFontTx/>
              <a:buChar char="•"/>
            </a:pPr>
            <a:r>
              <a:rPr lang="en-US" u="sng" dirty="0">
                <a:latin typeface="Libre Franklin Medium"/>
                <a:ea typeface="Libre Franklin Medium"/>
                <a:cs typeface="Libre Franklin Medium"/>
                <a:sym typeface="Libre Franklin Medium"/>
              </a:rPr>
              <a:t>IEEE Experiences</a:t>
            </a:r>
            <a:endParaRPr kumimoji="0" lang="fr-DZ" b="0" i="0" u="none" strike="noStrike" cap="none" normalizeH="0" baseline="0" noProof="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Senior Member, IEEE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Chair, Chapter Coordination Committee, IEEE Africa Council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Member, IEEE Region 8 Conference Coordination Committee (2025–2026)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Conference Coordinator, IEEE Algeria Section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Founder and Chair, IEEE Circuits &amp; Systems and Systems Council Chapters, Algeria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Organized workshops, technical seminars, and mentorship programs integrating personal interests: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Hiking-themed IEEE networking events to connect young professionals in informal settings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noProof="0" dirty="0">
                <a:ln>
                  <a:noFill/>
                </a:ln>
                <a:solidFill>
                  <a:schemeClr val="tx1"/>
                </a:solidFill>
                <a:effectLst/>
                <a:latin typeface="Arial" panose="020B0604020202020204" pitchFamily="34" charset="0"/>
              </a:rPr>
              <a:t>Mentorship programs encouraging innovative thinking in smart systems and AI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noProof="0" dirty="0">
              <a:ln>
                <a:noFill/>
              </a:ln>
              <a:solidFill>
                <a:schemeClr val="tx1"/>
              </a:solidFill>
              <a:effectLst/>
              <a:latin typeface="Arial" panose="020B0604020202020204" pitchFamily="34" charset="0"/>
            </a:endParaRPr>
          </a:p>
        </p:txBody>
      </p:sp>
      <p:pic>
        <p:nvPicPr>
          <p:cNvPr id="14" name="Image 13" descr="Une image contenant personne, Visage humain, cravate, habits&#10;&#10;Le contenu généré par l’IA peut être incorrect.">
            <a:extLst>
              <a:ext uri="{FF2B5EF4-FFF2-40B4-BE49-F238E27FC236}">
                <a16:creationId xmlns:a16="http://schemas.microsoft.com/office/drawing/2014/main" id="{0ECAFB2A-6FA2-D1FB-2C83-2A034458CE0E}"/>
              </a:ext>
            </a:extLst>
          </p:cNvPr>
          <p:cNvPicPr>
            <a:picLocks noChangeAspect="1"/>
          </p:cNvPicPr>
          <p:nvPr/>
        </p:nvPicPr>
        <p:blipFill>
          <a:blip r:embed="rId4"/>
          <a:stretch>
            <a:fillRect/>
          </a:stretch>
        </p:blipFill>
        <p:spPr>
          <a:xfrm>
            <a:off x="251400" y="384626"/>
            <a:ext cx="1986114" cy="19861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838200" y="324061"/>
            <a:ext cx="10731000" cy="480091"/>
          </a:xfrm>
          <a:prstGeom prst="rect">
            <a:avLst/>
          </a:prstGeom>
          <a:noFill/>
          <a:ln>
            <a:noFill/>
          </a:ln>
        </p:spPr>
        <p:txBody>
          <a:bodyPr spcFirstLastPara="1" wrap="square" lIns="91425" tIns="45700" rIns="91425" bIns="45700" anchor="b" anchorCtr="0">
            <a:spAutoFit/>
          </a:bodyPr>
          <a:lstStyle/>
          <a:p>
            <a:pPr lvl="0">
              <a:buSzPts val="3400"/>
            </a:pPr>
            <a:r>
              <a:rPr lang="en-US" sz="2800" dirty="0"/>
              <a:t>Systems Council Chapter, </a:t>
            </a:r>
            <a:r>
              <a:rPr lang="fr-DZ" sz="2800" dirty="0"/>
              <a:t>Algeria</a:t>
            </a:r>
            <a:r>
              <a:rPr lang="en-US" sz="2800" dirty="0"/>
              <a:t> Section </a:t>
            </a:r>
            <a:endParaRPr sz="2800" dirty="0"/>
          </a:p>
        </p:txBody>
      </p:sp>
      <p:sp>
        <p:nvSpPr>
          <p:cNvPr id="232" name="Google Shape;232;p29"/>
          <p:cNvSpPr txBox="1">
            <a:spLocks noGrp="1"/>
          </p:cNvSpPr>
          <p:nvPr>
            <p:ph type="body" idx="1"/>
          </p:nvPr>
        </p:nvSpPr>
        <p:spPr>
          <a:xfrm>
            <a:off x="5922001" y="3752275"/>
            <a:ext cx="6132058" cy="278166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b="1" dirty="0">
                <a:solidFill>
                  <a:schemeClr val="accent5"/>
                </a:solidFill>
              </a:rPr>
              <a:t>How can Systems Council make your chapter more successful?</a:t>
            </a:r>
            <a:endParaRPr sz="2000" b="1" dirty="0">
              <a:solidFill>
                <a:schemeClr val="accent5"/>
              </a:solidFill>
            </a:endParaRPr>
          </a:p>
          <a:p>
            <a:pPr>
              <a:buFont typeface="Arial" panose="020B0604020202020204" pitchFamily="34" charset="0"/>
              <a:buChar char="•"/>
            </a:pPr>
            <a:r>
              <a:rPr lang="en-US" b="1" dirty="0"/>
              <a:t>Facilitating access to Distinguished Lecturers and international experts to deliver high-impact technical workshops and mentorship sessions.</a:t>
            </a:r>
          </a:p>
          <a:p>
            <a:pPr>
              <a:buFont typeface="Arial" panose="020B0604020202020204" pitchFamily="34" charset="0"/>
              <a:buChar char="•"/>
            </a:pPr>
            <a:r>
              <a:rPr lang="en-US" b="1" dirty="0"/>
              <a:t>Providing targeted funding and resource support for student membership growth, lab equipment for hands-on training, and chapter development initiatives.</a:t>
            </a:r>
          </a:p>
          <a:p>
            <a:pPr>
              <a:buFont typeface="Arial" panose="020B0604020202020204" pitchFamily="34" charset="0"/>
              <a:buChar char="•"/>
            </a:pPr>
            <a:r>
              <a:rPr lang="en-US" b="1" dirty="0"/>
              <a:t>Encouraging the creation and activation of student branches and affinity groups, especially in emerging universities and regions.</a:t>
            </a:r>
          </a:p>
          <a:p>
            <a:pPr>
              <a:buFont typeface="Arial" panose="020B0604020202020204" pitchFamily="34" charset="0"/>
              <a:buChar char="•"/>
            </a:pPr>
            <a:r>
              <a:rPr lang="en-US" b="1" dirty="0"/>
              <a:t>Supporting regional collaboration and knowledge exchange between Systems Council chapters to share best practices and co-organize technical events.</a:t>
            </a:r>
          </a:p>
          <a:p>
            <a:pPr>
              <a:buFont typeface="Arial" panose="020B0604020202020204" pitchFamily="34" charset="0"/>
              <a:buChar char="•"/>
            </a:pPr>
            <a:r>
              <a:rPr lang="en-US" b="1" dirty="0"/>
              <a:t>Offering membership development toolkits and outreach frameworks to increase visibility and engagement within local communities.</a:t>
            </a:r>
          </a:p>
        </p:txBody>
      </p:sp>
      <p:sp>
        <p:nvSpPr>
          <p:cNvPr id="233" name="Google Shape;233;p29"/>
          <p:cNvSpPr txBox="1">
            <a:spLocks noGrp="1"/>
          </p:cNvSpPr>
          <p:nvPr>
            <p:ph type="body" idx="2"/>
          </p:nvPr>
        </p:nvSpPr>
        <p:spPr>
          <a:xfrm>
            <a:off x="245808" y="897273"/>
            <a:ext cx="5676192" cy="2855000"/>
          </a:xfrm>
          <a:prstGeom prst="rect">
            <a:avLst/>
          </a:prstGeom>
          <a:noFill/>
          <a:ln>
            <a:noFill/>
          </a:ln>
        </p:spPr>
        <p:txBody>
          <a:bodyPr spcFirstLastPara="1" wrap="square" lIns="91425" tIns="45700" rIns="91425" bIns="45700" anchor="t" anchorCtr="0">
            <a:noAutofit/>
          </a:bodyPr>
          <a:lstStyle/>
          <a:p>
            <a:pPr marL="228593" lvl="0" indent="-228593" algn="l" rtl="0">
              <a:lnSpc>
                <a:spcPct val="90000"/>
              </a:lnSpc>
              <a:spcBef>
                <a:spcPts val="0"/>
              </a:spcBef>
              <a:spcAft>
                <a:spcPts val="0"/>
              </a:spcAft>
              <a:buSzPts val="2000"/>
              <a:buFont typeface="Noto Sans Symbols"/>
              <a:buChar char="❑"/>
            </a:pPr>
            <a:r>
              <a:rPr lang="en-US" sz="1400" b="1" noProof="0" dirty="0">
                <a:solidFill>
                  <a:schemeClr val="accent5"/>
                </a:solidFill>
                <a:latin typeface="Calibri" panose="020F0502020204030204" pitchFamily="34" charset="0"/>
                <a:ea typeface="Calibri" panose="020F0502020204030204" pitchFamily="34" charset="0"/>
                <a:cs typeface="Calibri" panose="020F0502020204030204" pitchFamily="34" charset="0"/>
              </a:rPr>
              <a:t> </a:t>
            </a:r>
            <a:r>
              <a:rPr lang="en-US" sz="2000" b="1" noProof="0" dirty="0">
                <a:solidFill>
                  <a:schemeClr val="accent5"/>
                </a:solidFill>
                <a:latin typeface="Calibri" panose="020F0502020204030204" pitchFamily="34" charset="0"/>
                <a:ea typeface="Calibri" panose="020F0502020204030204" pitchFamily="34" charset="0"/>
                <a:cs typeface="Calibri" panose="020F0502020204030204" pitchFamily="34" charset="0"/>
              </a:rPr>
              <a:t>What are your chapter goals?</a:t>
            </a:r>
          </a:p>
          <a:p>
            <a:pPr marL="228593" lvl="0" indent="0" algn="l" rtl="0">
              <a:lnSpc>
                <a:spcPct val="90000"/>
              </a:lnSpc>
              <a:spcBef>
                <a:spcPts val="0"/>
              </a:spcBef>
              <a:spcAft>
                <a:spcPts val="0"/>
              </a:spcAft>
              <a:buNone/>
            </a:pPr>
            <a:endParaRPr lang="en-US" sz="1400" b="1" noProof="0" dirty="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ClrTx/>
              <a:buSzTx/>
              <a:buFontTx/>
              <a:buChar char="•"/>
            </a:pPr>
            <a:r>
              <a:rPr lang="en-US" sz="14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Strengthen member engagement through mentorship and recognition programs </a:t>
            </a:r>
          </a:p>
          <a:p>
            <a:pPr marL="0" lvl="0" indent="0" eaLnBrk="0" fontAlgn="base" hangingPunct="0">
              <a:lnSpc>
                <a:spcPct val="100000"/>
              </a:lnSpc>
              <a:spcBef>
                <a:spcPct val="0"/>
              </a:spcBef>
              <a:spcAft>
                <a:spcPct val="0"/>
              </a:spcAft>
              <a:buClrTx/>
              <a:buSzTx/>
              <a:buFontTx/>
              <a:buChar char="•"/>
            </a:pPr>
            <a:r>
              <a:rPr lang="en-US" sz="14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Expand IEEE conference impact with sessions inspired by reading and research trends </a:t>
            </a:r>
          </a:p>
          <a:p>
            <a:pPr marL="0" lvl="0" indent="0" eaLnBrk="0" fontAlgn="base" hangingPunct="0">
              <a:lnSpc>
                <a:spcPct val="100000"/>
              </a:lnSpc>
              <a:spcBef>
                <a:spcPct val="0"/>
              </a:spcBef>
              <a:spcAft>
                <a:spcPct val="0"/>
              </a:spcAft>
              <a:buClrTx/>
              <a:buSzTx/>
              <a:buFontTx/>
              <a:buChar char="•"/>
            </a:pPr>
            <a:r>
              <a:rPr lang="en-US" sz="14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Promote industry-academia collaboration in smart systems and renewable energy </a:t>
            </a:r>
          </a:p>
          <a:p>
            <a:pPr marL="0" lvl="0" indent="0" eaLnBrk="0" fontAlgn="base" hangingPunct="0">
              <a:lnSpc>
                <a:spcPct val="100000"/>
              </a:lnSpc>
              <a:spcBef>
                <a:spcPct val="0"/>
              </a:spcBef>
              <a:spcAft>
                <a:spcPct val="0"/>
              </a:spcAft>
              <a:buClrTx/>
              <a:buSzTx/>
              <a:buFontTx/>
              <a:buChar char="•"/>
            </a:pPr>
            <a:r>
              <a:rPr lang="en-US" sz="14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Enhance diversity and inclusiveness, encouraging young engineers through mentorship </a:t>
            </a:r>
          </a:p>
          <a:p>
            <a:pPr marL="0" lvl="0" indent="0" eaLnBrk="0" fontAlgn="base" hangingPunct="0">
              <a:lnSpc>
                <a:spcPct val="100000"/>
              </a:lnSpc>
              <a:spcBef>
                <a:spcPct val="0"/>
              </a:spcBef>
              <a:spcAft>
                <a:spcPct val="0"/>
              </a:spcAft>
              <a:buClrTx/>
              <a:buSzTx/>
              <a:buFontTx/>
              <a:buChar char="•"/>
            </a:pPr>
            <a:r>
              <a:rPr lang="en-US" sz="14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Organize nature-inspired IEEE events, like outdoor innovation retreats, to foster creativity</a:t>
            </a:r>
            <a:endParaRPr lang="en-US" sz="1400" b="1" i="1" noProof="0" dirty="0">
              <a:solidFill>
                <a:srgbClr val="1F1F1F"/>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2000"/>
              <a:buNone/>
            </a:pPr>
            <a:endParaRPr lang="en-US" sz="1400" noProof="0" dirty="0">
              <a:latin typeface="Calibri" panose="020F0502020204030204" pitchFamily="34" charset="0"/>
              <a:ea typeface="Calibri" panose="020F0502020204030204" pitchFamily="34" charset="0"/>
              <a:cs typeface="Calibri" panose="020F0502020204030204" pitchFamily="34" charset="0"/>
            </a:endParaRPr>
          </a:p>
          <a:p>
            <a:pPr marL="228594" lvl="0" indent="-101593" algn="l" rtl="0">
              <a:lnSpc>
                <a:spcPct val="90000"/>
              </a:lnSpc>
              <a:spcBef>
                <a:spcPts val="1000"/>
              </a:spcBef>
              <a:spcAft>
                <a:spcPts val="0"/>
              </a:spcAft>
              <a:buSzPts val="2000"/>
              <a:buFont typeface="Noto Sans Symbols"/>
              <a:buNone/>
            </a:pPr>
            <a:endParaRPr lang="en-US" sz="14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234" name="Google Shape;234;p29"/>
          <p:cNvSpPr txBox="1">
            <a:spLocks noGrp="1"/>
          </p:cNvSpPr>
          <p:nvPr>
            <p:ph type="body" idx="4"/>
          </p:nvPr>
        </p:nvSpPr>
        <p:spPr>
          <a:xfrm>
            <a:off x="137935" y="3875401"/>
            <a:ext cx="5749015" cy="26585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b="1" noProof="0" dirty="0">
                <a:solidFill>
                  <a:schemeClr val="accent5"/>
                </a:solidFill>
                <a:latin typeface="Calibri" panose="020F0502020204030204" pitchFamily="34" charset="0"/>
                <a:ea typeface="Calibri" panose="020F0502020204030204" pitchFamily="34" charset="0"/>
                <a:cs typeface="Calibri" panose="020F0502020204030204" pitchFamily="34" charset="0"/>
              </a:rPr>
              <a:t>What are your chapter challenges?  (communication challenges? ) </a:t>
            </a:r>
          </a:p>
          <a:p>
            <a:pPr marL="0" lvl="0" indent="0" eaLnBrk="0" fontAlgn="base" hangingPunct="0">
              <a:lnSpc>
                <a:spcPct val="100000"/>
              </a:lnSpc>
              <a:spcBef>
                <a:spcPct val="0"/>
              </a:spcBef>
              <a:spcAft>
                <a:spcPct val="0"/>
              </a:spcAft>
              <a:buClrTx/>
              <a:buSzTx/>
            </a:pPr>
            <a:endParaRPr lang="en-US" sz="2000" i="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ClrTx/>
              <a:buSzTx/>
              <a:buFontTx/>
              <a:buChar char="•"/>
            </a:pPr>
            <a:r>
              <a:rPr lang="en-US" sz="1600" b="1"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Limited funding for large-scale conferences and technical events </a:t>
            </a:r>
          </a:p>
          <a:p>
            <a:pPr marL="0" lvl="0" indent="0" eaLnBrk="0" fontAlgn="base" hangingPunct="0">
              <a:lnSpc>
                <a:spcPct val="100000"/>
              </a:lnSpc>
              <a:spcBef>
                <a:spcPct val="0"/>
              </a:spcBef>
              <a:spcAft>
                <a:spcPct val="0"/>
              </a:spcAft>
              <a:buClrTx/>
              <a:buSzTx/>
              <a:buFontTx/>
              <a:buChar char="•"/>
            </a:pPr>
            <a:r>
              <a:rPr lang="en-US" sz="1600" b="1"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Lack of student awareness about IEEE opportunities </a:t>
            </a:r>
          </a:p>
          <a:p>
            <a:pPr marL="0" lvl="0" indent="0" eaLnBrk="0" fontAlgn="base" hangingPunct="0">
              <a:lnSpc>
                <a:spcPct val="100000"/>
              </a:lnSpc>
              <a:spcBef>
                <a:spcPct val="0"/>
              </a:spcBef>
              <a:spcAft>
                <a:spcPct val="0"/>
              </a:spcAft>
              <a:buClrTx/>
              <a:buSzTx/>
              <a:buFontTx/>
              <a:buChar char="•"/>
            </a:pPr>
            <a:r>
              <a:rPr lang="en-US" sz="1600" b="1"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Need for stronger cross-chapter collaboration and visibility </a:t>
            </a:r>
          </a:p>
          <a:p>
            <a:pPr marL="0" lvl="0" indent="0" eaLnBrk="0" fontAlgn="base" hangingPunct="0">
              <a:lnSpc>
                <a:spcPct val="100000"/>
              </a:lnSpc>
              <a:spcBef>
                <a:spcPct val="0"/>
              </a:spcBef>
              <a:spcAft>
                <a:spcPct val="0"/>
              </a:spcAft>
              <a:buClrTx/>
              <a:buSzTx/>
              <a:buFontTx/>
              <a:buChar char="•"/>
            </a:pPr>
            <a:r>
              <a:rPr lang="en-US" sz="1600" b="1" i="0" noProof="0" dirty="0">
                <a:solidFill>
                  <a:schemeClr val="tx1"/>
                </a:solidFill>
                <a:latin typeface="Calibri" panose="020F0502020204030204" pitchFamily="34" charset="0"/>
                <a:ea typeface="Calibri" panose="020F0502020204030204" pitchFamily="34" charset="0"/>
                <a:cs typeface="Calibri" panose="020F0502020204030204" pitchFamily="34" charset="0"/>
              </a:rPr>
              <a:t>Integrating personal engagement activities into technical programs</a:t>
            </a:r>
            <a:endParaRPr lang="en-US" sz="1600" b="1" noProof="0" dirty="0">
              <a:solidFill>
                <a:srgbClr val="1F1F1F"/>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2000"/>
              <a:buNone/>
            </a:pPr>
            <a:endParaRPr lang="en-US" sz="2000" noProof="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SzPts val="2000"/>
              <a:buNone/>
            </a:pPr>
            <a:endParaRPr lang="en-US" sz="20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235" name="Google Shape;235;p29"/>
          <p:cNvSpPr txBox="1">
            <a:spLocks noGrp="1"/>
          </p:cNvSpPr>
          <p:nvPr>
            <p:ph type="body" idx="3"/>
          </p:nvPr>
        </p:nvSpPr>
        <p:spPr>
          <a:xfrm>
            <a:off x="6172200" y="804152"/>
            <a:ext cx="5181600" cy="288500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2000"/>
              <a:buFont typeface="Noto Sans Symbols"/>
              <a:buChar char="❑"/>
            </a:pPr>
            <a:r>
              <a:rPr lang="en-US" sz="2000" b="1" dirty="0">
                <a:solidFill>
                  <a:schemeClr val="accent5"/>
                </a:solidFill>
              </a:rPr>
              <a:t>What is the major or favorite event held in 2024 or 2025</a:t>
            </a:r>
            <a:endParaRPr dirty="0"/>
          </a:p>
          <a:p>
            <a:pPr marL="127000" indent="0">
              <a:buSzPts val="2000"/>
            </a:pPr>
            <a:r>
              <a:rPr lang="en-US" sz="1800" b="1" i="0" dirty="0"/>
              <a:t>The IEEE Systems Council Chapter in Algeria was officially created in February 2025, so no events were held in 2024. Since its inception, the chapter has focused on promoting systems engineering to the local community by presenting at various Algerian universities, engaging researchers and students through targeted outreach sessions.</a:t>
            </a:r>
            <a:endParaRPr sz="1800" b="1" i="0" dirty="0">
              <a:solidFill>
                <a:srgbClr val="1F1F1F"/>
              </a:solidFill>
            </a:endParaRPr>
          </a:p>
          <a:p>
            <a:pPr marL="0" lvl="0" indent="0" algn="l" rtl="0">
              <a:lnSpc>
                <a:spcPct val="90000"/>
              </a:lnSpc>
              <a:spcBef>
                <a:spcPts val="1000"/>
              </a:spcBef>
              <a:spcAft>
                <a:spcPts val="0"/>
              </a:spcAft>
              <a:buSzPts val="2000"/>
              <a:buNone/>
            </a:pPr>
            <a:endParaRPr sz="2000" i="0" dirty="0"/>
          </a:p>
        </p:txBody>
      </p:sp>
      <p:cxnSp>
        <p:nvCxnSpPr>
          <p:cNvPr id="236" name="Google Shape;236;p29"/>
          <p:cNvCxnSpPr/>
          <p:nvPr/>
        </p:nvCxnSpPr>
        <p:spPr>
          <a:xfrm>
            <a:off x="5998204" y="1584308"/>
            <a:ext cx="0" cy="4630678"/>
          </a:xfrm>
          <a:prstGeom prst="straightConnector1">
            <a:avLst/>
          </a:prstGeom>
          <a:noFill/>
          <a:ln w="9525" cap="flat" cmpd="sng">
            <a:solidFill>
              <a:schemeClr val="dk1"/>
            </a:solidFill>
            <a:prstDash val="solid"/>
            <a:miter lim="800000"/>
            <a:headEnd type="none" w="sm" len="sm"/>
            <a:tailEnd type="none" w="sm" len="sm"/>
          </a:ln>
        </p:spPr>
      </p:cxnSp>
      <p:cxnSp>
        <p:nvCxnSpPr>
          <p:cNvPr id="237" name="Google Shape;237;p29"/>
          <p:cNvCxnSpPr/>
          <p:nvPr/>
        </p:nvCxnSpPr>
        <p:spPr>
          <a:xfrm rot="10800000" flipH="1">
            <a:off x="137935" y="3782279"/>
            <a:ext cx="11431222"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590</Words>
  <Application>Microsoft Office PowerPoint</Application>
  <PresentationFormat>Grand écran</PresentationFormat>
  <Paragraphs>64</Paragraphs>
  <Slides>4</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Libre Franklin Medium</vt:lpstr>
      <vt:lpstr>Merriweather Sans</vt:lpstr>
      <vt:lpstr>Verdana</vt:lpstr>
      <vt:lpstr>Calibri</vt:lpstr>
      <vt:lpstr>Arial</vt:lpstr>
      <vt:lpstr>Noto Sans Symbols</vt:lpstr>
      <vt:lpstr>Libre Franklin</vt:lpstr>
      <vt:lpstr>Theme 1</vt:lpstr>
      <vt:lpstr>Présentation PowerPoint</vt:lpstr>
      <vt:lpstr>Chapters congress - Agenda</vt:lpstr>
      <vt:lpstr>Présentation PowerPoint</vt:lpstr>
      <vt:lpstr>Systems Council Chapter, Algeria Section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iratni</dc:creator>
  <cp:lastModifiedBy>Abdelhamid IRATNI</cp:lastModifiedBy>
  <cp:revision>6</cp:revision>
  <dcterms:modified xsi:type="dcterms:W3CDTF">2025-10-16T22:44:08Z</dcterms:modified>
</cp:coreProperties>
</file>