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4344" r:id="rId2"/>
  </p:sldMasterIdLst>
  <p:notesMasterIdLst>
    <p:notesMasterId r:id="rId20"/>
  </p:notesMasterIdLst>
  <p:handoutMasterIdLst>
    <p:handoutMasterId r:id="rId21"/>
  </p:handoutMasterIdLst>
  <p:sldIdLst>
    <p:sldId id="261" r:id="rId3"/>
    <p:sldId id="274" r:id="rId4"/>
    <p:sldId id="288" r:id="rId5"/>
    <p:sldId id="289" r:id="rId6"/>
    <p:sldId id="293" r:id="rId7"/>
    <p:sldId id="286" r:id="rId8"/>
    <p:sldId id="295" r:id="rId9"/>
    <p:sldId id="296" r:id="rId10"/>
    <p:sldId id="298" r:id="rId11"/>
    <p:sldId id="291" r:id="rId12"/>
    <p:sldId id="290" r:id="rId13"/>
    <p:sldId id="299" r:id="rId14"/>
    <p:sldId id="294" r:id="rId15"/>
    <p:sldId id="297" r:id="rId16"/>
    <p:sldId id="300" r:id="rId17"/>
    <p:sldId id="301" r:id="rId18"/>
    <p:sldId id="287" r:id="rId19"/>
  </p:sldIdLst>
  <p:sldSz cx="9144000" cy="6858000" type="screen4x3"/>
  <p:notesSz cx="6858000" cy="9144000"/>
  <p:custDataLst>
    <p:tags r:id="rId22"/>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charset="-128"/>
        <a:cs typeface="+mn-cs"/>
      </a:defRPr>
    </a:lvl5pPr>
    <a:lvl6pPr marL="2286000" algn="l" defTabSz="914400" rtl="0" eaLnBrk="1" latinLnBrk="0" hangingPunct="1">
      <a:defRPr sz="2400" kern="1200">
        <a:solidFill>
          <a:schemeClr val="tx1"/>
        </a:solidFill>
        <a:latin typeface="Arial" charset="0"/>
        <a:ea typeface="MS PGothic" charset="-128"/>
        <a:cs typeface="+mn-cs"/>
      </a:defRPr>
    </a:lvl6pPr>
    <a:lvl7pPr marL="2743200" algn="l" defTabSz="914400" rtl="0" eaLnBrk="1" latinLnBrk="0" hangingPunct="1">
      <a:defRPr sz="2400" kern="1200">
        <a:solidFill>
          <a:schemeClr val="tx1"/>
        </a:solidFill>
        <a:latin typeface="Arial" charset="0"/>
        <a:ea typeface="MS PGothic" charset="-128"/>
        <a:cs typeface="+mn-cs"/>
      </a:defRPr>
    </a:lvl7pPr>
    <a:lvl8pPr marL="3200400" algn="l" defTabSz="914400" rtl="0" eaLnBrk="1" latinLnBrk="0" hangingPunct="1">
      <a:defRPr sz="2400" kern="1200">
        <a:solidFill>
          <a:schemeClr val="tx1"/>
        </a:solidFill>
        <a:latin typeface="Arial" charset="0"/>
        <a:ea typeface="MS PGothic" charset="-128"/>
        <a:cs typeface="+mn-cs"/>
      </a:defRPr>
    </a:lvl8pPr>
    <a:lvl9pPr marL="3657600" algn="l" defTabSz="914400" rtl="0" eaLnBrk="1" latinLnBrk="0" hangingPunct="1">
      <a:defRPr sz="2400" kern="1200">
        <a:solidFill>
          <a:schemeClr val="tx1"/>
        </a:solidFill>
        <a:latin typeface="Arial" charset="0"/>
        <a:ea typeface="MS P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00FF"/>
    <a:srgbClr val="005582"/>
    <a:srgbClr val="005087"/>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828" autoAdjust="0"/>
    <p:restoredTop sz="94660"/>
  </p:normalViewPr>
  <p:slideViewPr>
    <p:cSldViewPr snapToGrid="0">
      <p:cViewPr varScale="1">
        <p:scale>
          <a:sx n="107" d="100"/>
          <a:sy n="107" d="100"/>
        </p:scale>
        <p:origin x="66" y="39"/>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ea typeface="ＭＳ Ｐゴシック" pitchFamily="-112"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pitchFamily="-112" charset="-128"/>
              </a:defRPr>
            </a:lvl1pPr>
          </a:lstStyle>
          <a:p>
            <a:pPr>
              <a:defRPr/>
            </a:pPr>
            <a:fld id="{052B8A58-131B-944B-8A33-2FA153513B54}" type="datetime1">
              <a:rPr lang="en-US"/>
              <a:pPr>
                <a:defRPr/>
              </a:pPr>
              <a:t>4/27/2018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ea typeface="ＭＳ Ｐゴシック" pitchFamily="-112"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115B95D-79F6-DA46-9410-007FF3DD756F}" type="slidenum">
              <a:rPr lang="en-US" altLang="en-US"/>
              <a:pPr>
                <a:defRPr/>
              </a:pPr>
              <a:t>‹#›</a:t>
            </a:fld>
            <a:endParaRPr lang="en-US" altLang="en-US"/>
          </a:p>
        </p:txBody>
      </p:sp>
    </p:spTree>
    <p:extLst>
      <p:ext uri="{BB962C8B-B14F-4D97-AF65-F5344CB8AC3E}">
        <p14:creationId xmlns:p14="http://schemas.microsoft.com/office/powerpoint/2010/main" val="21193021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ea typeface="ＭＳ Ｐゴシック" pitchFamily="-112"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pitchFamily="-112" charset="-128"/>
              </a:defRPr>
            </a:lvl1pPr>
          </a:lstStyle>
          <a:p>
            <a:pPr>
              <a:defRPr/>
            </a:pPr>
            <a:fld id="{EDBC775E-A04C-524A-A15D-CC5529ECCEEF}" type="datetime1">
              <a:rPr lang="en-US"/>
              <a:pPr>
                <a:defRPr/>
              </a:pPr>
              <a:t>4/27/2018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ea typeface="ＭＳ Ｐゴシック" pitchFamily="-112"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4415E02F-3AF8-E74A-8C99-6AC2630485F7}" type="slidenum">
              <a:rPr lang="en-US" altLang="en-US"/>
              <a:pPr>
                <a:defRPr/>
              </a:pPr>
              <a:t>‹#›</a:t>
            </a:fld>
            <a:endParaRPr lang="en-US" altLang="en-US"/>
          </a:p>
        </p:txBody>
      </p:sp>
    </p:spTree>
    <p:extLst>
      <p:ext uri="{BB962C8B-B14F-4D97-AF65-F5344CB8AC3E}">
        <p14:creationId xmlns:p14="http://schemas.microsoft.com/office/powerpoint/2010/main" val="172250841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112"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IEEE_TAG_BLU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72400" y="60198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295400" y="822325"/>
            <a:ext cx="7162800" cy="1143000"/>
          </a:xfrm>
        </p:spPr>
        <p:txBody>
          <a:bodyPr/>
          <a:lstStyle>
            <a:lvl1pPr>
              <a:lnSpc>
                <a:spcPct val="90000"/>
              </a:lnSpc>
              <a:defRPr sz="4400">
                <a:solidFill>
                  <a:schemeClr val="bg1"/>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1271588" y="3962400"/>
            <a:ext cx="3919537" cy="1752600"/>
          </a:xfrm>
        </p:spPr>
        <p:txBody>
          <a:bodyPr/>
          <a:lstStyle>
            <a:lvl1pPr marL="0" indent="0">
              <a:lnSpc>
                <a:spcPct val="90000"/>
              </a:lnSpc>
              <a:buFont typeface="Wingdings" pitchFamily="28" charset="2"/>
              <a:buNone/>
              <a:defRPr sz="2200" b="1">
                <a:solidFill>
                  <a:schemeClr val="tx2"/>
                </a:solidFill>
              </a:defRPr>
            </a:lvl1pPr>
          </a:lstStyle>
          <a:p>
            <a:r>
              <a:rPr lang="en-US"/>
              <a:t>Click to edit Master subtitle style</a:t>
            </a:r>
            <a:endParaRPr lang="en-US" dirty="0"/>
          </a:p>
        </p:txBody>
      </p:sp>
    </p:spTree>
    <p:extLst>
      <p:ext uri="{BB962C8B-B14F-4D97-AF65-F5344CB8AC3E}">
        <p14:creationId xmlns:p14="http://schemas.microsoft.com/office/powerpoint/2010/main" val="1499281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0"/>
          <p:cNvSpPr>
            <a:spLocks noGrp="1"/>
          </p:cNvSpPr>
          <p:nvPr>
            <p:ph type="sldNum" sz="quarter" idx="10"/>
          </p:nvPr>
        </p:nvSpPr>
        <p:spPr/>
        <p:txBody>
          <a:bodyPr/>
          <a:lstStyle>
            <a:lvl1pPr>
              <a:defRPr/>
            </a:lvl1pPr>
          </a:lstStyle>
          <a:p>
            <a:pPr>
              <a:defRPr/>
            </a:pPr>
            <a:fld id="{6308C8DB-4B15-C047-8962-6C6F1475AE8A}" type="slidenum">
              <a:rPr lang="en-US" altLang="en-US"/>
              <a:pPr>
                <a:defRPr/>
              </a:pPr>
              <a:t>‹#›</a:t>
            </a:fld>
            <a:endParaRPr lang="en-US" altLang="en-US"/>
          </a:p>
        </p:txBody>
      </p:sp>
    </p:spTree>
    <p:extLst>
      <p:ext uri="{BB962C8B-B14F-4D97-AF65-F5344CB8AC3E}">
        <p14:creationId xmlns:p14="http://schemas.microsoft.com/office/powerpoint/2010/main" val="1322063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0"/>
          <p:cNvSpPr>
            <a:spLocks noGrp="1"/>
          </p:cNvSpPr>
          <p:nvPr>
            <p:ph type="sldNum" sz="quarter" idx="10"/>
          </p:nvPr>
        </p:nvSpPr>
        <p:spPr/>
        <p:txBody>
          <a:bodyPr/>
          <a:lstStyle>
            <a:lvl1pPr>
              <a:defRPr/>
            </a:lvl1pPr>
          </a:lstStyle>
          <a:p>
            <a:pPr>
              <a:defRPr/>
            </a:pPr>
            <a:fld id="{C935ABA4-1C1B-BA4E-9728-736DE05980C0}" type="slidenum">
              <a:rPr lang="en-US" altLang="en-US"/>
              <a:pPr>
                <a:defRPr/>
              </a:pPr>
              <a:t>‹#›</a:t>
            </a:fld>
            <a:endParaRPr lang="en-US" altLang="en-US"/>
          </a:p>
        </p:txBody>
      </p:sp>
    </p:spTree>
    <p:extLst>
      <p:ext uri="{BB962C8B-B14F-4D97-AF65-F5344CB8AC3E}">
        <p14:creationId xmlns:p14="http://schemas.microsoft.com/office/powerpoint/2010/main" val="2061634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0"/>
          <p:cNvSpPr>
            <a:spLocks noGrp="1"/>
          </p:cNvSpPr>
          <p:nvPr>
            <p:ph type="sldNum" sz="quarter" idx="10"/>
          </p:nvPr>
        </p:nvSpPr>
        <p:spPr/>
        <p:txBody>
          <a:bodyPr/>
          <a:lstStyle>
            <a:lvl1pPr>
              <a:defRPr/>
            </a:lvl1pPr>
          </a:lstStyle>
          <a:p>
            <a:pPr>
              <a:defRPr/>
            </a:pPr>
            <a:fld id="{DC316970-EC41-1540-8BE3-B4DCF642A740}" type="slidenum">
              <a:rPr lang="en-US" altLang="en-US"/>
              <a:pPr>
                <a:defRPr/>
              </a:pPr>
              <a:t>‹#›</a:t>
            </a:fld>
            <a:endParaRPr lang="en-US" altLang="en-US"/>
          </a:p>
        </p:txBody>
      </p:sp>
    </p:spTree>
    <p:extLst>
      <p:ext uri="{BB962C8B-B14F-4D97-AF65-F5344CB8AC3E}">
        <p14:creationId xmlns:p14="http://schemas.microsoft.com/office/powerpoint/2010/main" val="241069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76275" y="609600"/>
            <a:ext cx="7848600" cy="1143000"/>
          </a:xfrm>
        </p:spPr>
        <p:txBody>
          <a:bodyPr/>
          <a:lstStyle/>
          <a:p>
            <a:r>
              <a:rPr lang="en-US"/>
              <a:t>Click to edit Master title style</a:t>
            </a:r>
          </a:p>
        </p:txBody>
      </p:sp>
      <p:sp>
        <p:nvSpPr>
          <p:cNvPr id="3" name="Text Placeholder 2"/>
          <p:cNvSpPr>
            <a:spLocks noGrp="1"/>
          </p:cNvSpPr>
          <p:nvPr>
            <p:ph type="body" sz="half" idx="1"/>
          </p:nvPr>
        </p:nvSpPr>
        <p:spPr>
          <a:xfrm>
            <a:off x="676275" y="2000250"/>
            <a:ext cx="38481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76775" y="2000250"/>
            <a:ext cx="38481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76775" y="4133850"/>
            <a:ext cx="38481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157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66750" y="590550"/>
            <a:ext cx="7848600" cy="1143000"/>
          </a:xfrm>
        </p:spPr>
        <p:txBody>
          <a:bodyPr/>
          <a:lstStyle/>
          <a:p>
            <a:r>
              <a:rPr lang="en-US"/>
              <a:t>Click to edit Master title style</a:t>
            </a:r>
            <a:endParaRPr lang="en-US" dirty="0"/>
          </a:p>
        </p:txBody>
      </p:sp>
      <p:sp>
        <p:nvSpPr>
          <p:cNvPr id="3" name="Content Placeholder 2"/>
          <p:cNvSpPr>
            <a:spLocks noGrp="1"/>
          </p:cNvSpPr>
          <p:nvPr>
            <p:ph sz="quarter" idx="1"/>
          </p:nvPr>
        </p:nvSpPr>
        <p:spPr>
          <a:xfrm>
            <a:off x="609600" y="1981200"/>
            <a:ext cx="38481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4610100" y="1981200"/>
            <a:ext cx="38481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4114800"/>
            <a:ext cx="38481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10100" y="4114800"/>
            <a:ext cx="38481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439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90550"/>
            <a:ext cx="7848600"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981200"/>
            <a:ext cx="38481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4695825" y="1981200"/>
            <a:ext cx="38481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95825" y="4114800"/>
            <a:ext cx="38481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4683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76275" y="609600"/>
            <a:ext cx="7848600"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981200"/>
            <a:ext cx="38481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10100" y="1981200"/>
            <a:ext cx="38481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338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_Historical Layou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TitleSlide_B.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EEE_TA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72400" y="60198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00121" y="1150964"/>
            <a:ext cx="7962600" cy="1143000"/>
          </a:xfrm>
        </p:spPr>
        <p:txBody>
          <a:bodyPr/>
          <a:lstStyle>
            <a:lvl1pPr>
              <a:lnSpc>
                <a:spcPct val="90000"/>
              </a:lnSpc>
              <a:defRPr sz="4400">
                <a:solidFill>
                  <a:srgbClr val="005582"/>
                </a:solidFill>
              </a:defRPr>
            </a:lvl1pPr>
          </a:lstStyle>
          <a:p>
            <a:r>
              <a:rPr lang="en-US" dirty="0"/>
              <a:t>Click to edit Master title style</a:t>
            </a:r>
          </a:p>
        </p:txBody>
      </p:sp>
      <p:sp>
        <p:nvSpPr>
          <p:cNvPr id="3075" name="Rectangle 3"/>
          <p:cNvSpPr>
            <a:spLocks noGrp="1" noChangeArrowheads="1"/>
          </p:cNvSpPr>
          <p:nvPr>
            <p:ph type="subTitle" idx="1"/>
          </p:nvPr>
        </p:nvSpPr>
        <p:spPr>
          <a:xfrm>
            <a:off x="705731" y="3297303"/>
            <a:ext cx="6760391" cy="1234440"/>
          </a:xfrm>
        </p:spPr>
        <p:txBody>
          <a:bodyPr/>
          <a:lstStyle>
            <a:lvl1pPr marL="0" indent="0">
              <a:lnSpc>
                <a:spcPct val="90000"/>
              </a:lnSpc>
              <a:buFont typeface="Wingdings" pitchFamily="28" charset="2"/>
              <a:buNone/>
              <a:defRPr sz="2200" b="1">
                <a:solidFill>
                  <a:srgbClr val="808080"/>
                </a:solidFill>
              </a:defRPr>
            </a:lvl1pPr>
          </a:lstStyle>
          <a:p>
            <a:r>
              <a:rPr lang="en-US" dirty="0"/>
              <a:t>Click to edit Master subtitle style</a:t>
            </a:r>
          </a:p>
        </p:txBody>
      </p:sp>
    </p:spTree>
    <p:extLst>
      <p:ext uri="{BB962C8B-B14F-4D97-AF65-F5344CB8AC3E}">
        <p14:creationId xmlns:p14="http://schemas.microsoft.com/office/powerpoint/2010/main" val="1069759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Users Layou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TitleSlide_C.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EEE_TA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72400" y="60198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04705" y="1155210"/>
            <a:ext cx="7848600" cy="1143000"/>
          </a:xfrm>
        </p:spPr>
        <p:txBody>
          <a:bodyPr/>
          <a:lstStyle>
            <a:lvl1pPr>
              <a:lnSpc>
                <a:spcPct val="90000"/>
              </a:lnSpc>
              <a:defRPr sz="4400">
                <a:solidFill>
                  <a:srgbClr val="005087"/>
                </a:solidFill>
              </a:defRPr>
            </a:lvl1pPr>
          </a:lstStyle>
          <a:p>
            <a:r>
              <a:rPr lang="en-US" dirty="0"/>
              <a:t>Click to edit Master title style</a:t>
            </a:r>
          </a:p>
        </p:txBody>
      </p:sp>
      <p:sp>
        <p:nvSpPr>
          <p:cNvPr id="6" name="Rectangle 3"/>
          <p:cNvSpPr>
            <a:spLocks noGrp="1" noChangeArrowheads="1"/>
          </p:cNvSpPr>
          <p:nvPr>
            <p:ph type="subTitle" idx="1"/>
          </p:nvPr>
        </p:nvSpPr>
        <p:spPr>
          <a:xfrm>
            <a:off x="705731" y="3297304"/>
            <a:ext cx="6760391" cy="1234440"/>
          </a:xfrm>
        </p:spPr>
        <p:txBody>
          <a:bodyPr/>
          <a:lstStyle>
            <a:lvl1pPr marL="0" indent="0">
              <a:lnSpc>
                <a:spcPct val="90000"/>
              </a:lnSpc>
              <a:buFont typeface="Wingdings" pitchFamily="28" charset="2"/>
              <a:buNone/>
              <a:defRPr sz="2200" b="1">
                <a:solidFill>
                  <a:srgbClr val="808080"/>
                </a:solidFill>
              </a:defRPr>
            </a:lvl1pPr>
          </a:lstStyle>
          <a:p>
            <a:r>
              <a:rPr lang="en-US" dirty="0"/>
              <a:t>Click to edit Master subtitle style</a:t>
            </a:r>
          </a:p>
        </p:txBody>
      </p:sp>
    </p:spTree>
    <p:extLst>
      <p:ext uri="{BB962C8B-B14F-4D97-AF65-F5344CB8AC3E}">
        <p14:creationId xmlns:p14="http://schemas.microsoft.com/office/powerpoint/2010/main" val="718000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Technology Layou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TitleSlide_D.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EEE_TA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72400" y="60198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04088" y="1152144"/>
            <a:ext cx="7964424" cy="1143000"/>
          </a:xfrm>
        </p:spPr>
        <p:txBody>
          <a:bodyPr/>
          <a:lstStyle>
            <a:lvl1pPr>
              <a:lnSpc>
                <a:spcPct val="90000"/>
              </a:lnSpc>
              <a:defRPr sz="4400">
                <a:solidFill>
                  <a:srgbClr val="005087"/>
                </a:solidFill>
              </a:defRPr>
            </a:lvl1pPr>
          </a:lstStyle>
          <a:p>
            <a:r>
              <a:rPr lang="en-US" dirty="0"/>
              <a:t>Click to edit Master title style</a:t>
            </a:r>
          </a:p>
        </p:txBody>
      </p:sp>
      <p:sp>
        <p:nvSpPr>
          <p:cNvPr id="6" name="Rectangle 3"/>
          <p:cNvSpPr>
            <a:spLocks noGrp="1" noChangeArrowheads="1"/>
          </p:cNvSpPr>
          <p:nvPr>
            <p:ph type="subTitle" idx="1"/>
          </p:nvPr>
        </p:nvSpPr>
        <p:spPr>
          <a:xfrm>
            <a:off x="705731" y="3297304"/>
            <a:ext cx="6760391" cy="1234440"/>
          </a:xfrm>
        </p:spPr>
        <p:txBody>
          <a:bodyPr/>
          <a:lstStyle>
            <a:lvl1pPr marL="0" indent="0">
              <a:lnSpc>
                <a:spcPct val="90000"/>
              </a:lnSpc>
              <a:buFont typeface="Wingdings" pitchFamily="28" charset="2"/>
              <a:buNone/>
              <a:defRPr sz="2200" b="1">
                <a:solidFill>
                  <a:srgbClr val="808080"/>
                </a:solidFill>
              </a:defRPr>
            </a:lvl1pPr>
          </a:lstStyle>
          <a:p>
            <a:r>
              <a:rPr lang="en-US" dirty="0"/>
              <a:t>Click to edit Master subtitle style</a:t>
            </a:r>
          </a:p>
        </p:txBody>
      </p:sp>
    </p:spTree>
    <p:extLst>
      <p:ext uri="{BB962C8B-B14F-4D97-AF65-F5344CB8AC3E}">
        <p14:creationId xmlns:p14="http://schemas.microsoft.com/office/powerpoint/2010/main" val="721085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FontTx/>
              <a:buBlip>
                <a:blip r:embed="rId2"/>
              </a:buBlip>
              <a:defRPr/>
            </a:lvl1pPr>
            <a:lvl2pPr>
              <a:buClr>
                <a:schemeClr val="tx1">
                  <a:lumMod val="65000"/>
                  <a:lumOff val="35000"/>
                </a:schemeClr>
              </a:buClr>
              <a:defRPr/>
            </a:lvl2pPr>
            <a:lvl3pPr>
              <a:buClr>
                <a:schemeClr val="tx1">
                  <a:lumMod val="65000"/>
                  <a:lumOff val="35000"/>
                </a:schemeClr>
              </a:buClr>
              <a:defRPr/>
            </a:lvl3pPr>
            <a:lvl4pPr>
              <a:buClr>
                <a:schemeClr val="tx1">
                  <a:lumMod val="65000"/>
                  <a:lumOff val="35000"/>
                </a:schemeClr>
              </a:buClr>
              <a:defRPr/>
            </a:lvl4pPr>
            <a:lvl5pPr>
              <a:buClr>
                <a:schemeClr val="tx1">
                  <a:lumMod val="65000"/>
                  <a:lumOff val="3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0"/>
          <p:cNvSpPr>
            <a:spLocks noGrp="1"/>
          </p:cNvSpPr>
          <p:nvPr>
            <p:ph type="sldNum" sz="quarter" idx="10"/>
          </p:nvPr>
        </p:nvSpPr>
        <p:spPr/>
        <p:txBody>
          <a:bodyPr/>
          <a:lstStyle>
            <a:lvl1pPr>
              <a:defRPr/>
            </a:lvl1pPr>
          </a:lstStyle>
          <a:p>
            <a:pPr>
              <a:defRPr/>
            </a:pPr>
            <a:fld id="{47F0CF1E-BF09-9F43-94E0-3A0D9E853704}" type="slidenum">
              <a:rPr lang="en-US" altLang="en-US"/>
              <a:pPr>
                <a:defRPr/>
              </a:pPr>
              <a:t>‹#›</a:t>
            </a:fld>
            <a:endParaRPr lang="en-US" altLang="en-US"/>
          </a:p>
        </p:txBody>
      </p:sp>
    </p:spTree>
    <p:extLst>
      <p:ext uri="{BB962C8B-B14F-4D97-AF65-F5344CB8AC3E}">
        <p14:creationId xmlns:p14="http://schemas.microsoft.com/office/powerpoint/2010/main" val="946911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0"/>
          <p:cNvSpPr>
            <a:spLocks noGrp="1"/>
          </p:cNvSpPr>
          <p:nvPr>
            <p:ph type="sldNum" sz="quarter" idx="10"/>
          </p:nvPr>
        </p:nvSpPr>
        <p:spPr/>
        <p:txBody>
          <a:bodyPr/>
          <a:lstStyle>
            <a:lvl1pPr>
              <a:defRPr/>
            </a:lvl1pPr>
          </a:lstStyle>
          <a:p>
            <a:pPr>
              <a:defRPr/>
            </a:pPr>
            <a:fld id="{2278EDB3-5327-2344-BA43-DDE8D43493E5}" type="slidenum">
              <a:rPr lang="en-US" altLang="en-US"/>
              <a:pPr>
                <a:defRPr/>
              </a:pPr>
              <a:t>‹#›</a:t>
            </a:fld>
            <a:endParaRPr lang="en-US" altLang="en-US"/>
          </a:p>
        </p:txBody>
      </p:sp>
    </p:spTree>
    <p:extLst>
      <p:ext uri="{BB962C8B-B14F-4D97-AF65-F5344CB8AC3E}">
        <p14:creationId xmlns:p14="http://schemas.microsoft.com/office/powerpoint/2010/main" val="1884008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9"/>
          <p:cNvSpPr>
            <a:spLocks noGrp="1"/>
          </p:cNvSpPr>
          <p:nvPr>
            <p:ph type="dt" sz="half" idx="10"/>
          </p:nvPr>
        </p:nvSpPr>
        <p:spPr>
          <a:xfrm>
            <a:off x="1219200" y="6172200"/>
            <a:ext cx="3124200" cy="365125"/>
          </a:xfrm>
          <a:prstGeom prst="rect">
            <a:avLst/>
          </a:prstGeom>
        </p:spPr>
        <p:txBody>
          <a:bodyPr/>
          <a:lstStyle>
            <a:lvl1pPr>
              <a:defRPr>
                <a:ea typeface="MS PGothic" pitchFamily="34" charset="-128"/>
              </a:defRPr>
            </a:lvl1pPr>
          </a:lstStyle>
          <a:p>
            <a:pPr>
              <a:defRPr/>
            </a:pPr>
            <a:endParaRPr lang="en-US"/>
          </a:p>
        </p:txBody>
      </p:sp>
      <p:sp>
        <p:nvSpPr>
          <p:cNvPr id="5" name="Slide Number Placeholder 10"/>
          <p:cNvSpPr>
            <a:spLocks noGrp="1"/>
          </p:cNvSpPr>
          <p:nvPr>
            <p:ph type="sldNum" sz="quarter" idx="11"/>
          </p:nvPr>
        </p:nvSpPr>
        <p:spPr/>
        <p:txBody>
          <a:bodyPr/>
          <a:lstStyle>
            <a:lvl1pPr>
              <a:defRPr/>
            </a:lvl1pPr>
          </a:lstStyle>
          <a:p>
            <a:pPr>
              <a:defRPr/>
            </a:pPr>
            <a:fld id="{CE155357-256D-5E43-B552-E108FD73A027}" type="slidenum">
              <a:rPr lang="en-US" altLang="en-US"/>
              <a:pPr>
                <a:defRPr/>
              </a:pPr>
              <a:t>‹#›</a:t>
            </a:fld>
            <a:endParaRPr lang="en-US" altLang="en-US"/>
          </a:p>
        </p:txBody>
      </p:sp>
    </p:spTree>
    <p:extLst>
      <p:ext uri="{BB962C8B-B14F-4D97-AF65-F5344CB8AC3E}">
        <p14:creationId xmlns:p14="http://schemas.microsoft.com/office/powerpoint/2010/main" val="1993027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0"/>
          <p:cNvSpPr>
            <a:spLocks noGrp="1"/>
          </p:cNvSpPr>
          <p:nvPr>
            <p:ph type="sldNum" sz="quarter" idx="10"/>
          </p:nvPr>
        </p:nvSpPr>
        <p:spPr/>
        <p:txBody>
          <a:bodyPr/>
          <a:lstStyle>
            <a:lvl1pPr>
              <a:defRPr/>
            </a:lvl1pPr>
          </a:lstStyle>
          <a:p>
            <a:pPr>
              <a:defRPr/>
            </a:pPr>
            <a:fld id="{48FB9E44-BF8C-AD4B-B1B2-ECED86866ABF}" type="slidenum">
              <a:rPr lang="en-US" altLang="en-US"/>
              <a:pPr>
                <a:defRPr/>
              </a:pPr>
              <a:t>‹#›</a:t>
            </a:fld>
            <a:endParaRPr lang="en-US" altLang="en-US"/>
          </a:p>
        </p:txBody>
      </p:sp>
    </p:spTree>
    <p:extLst>
      <p:ext uri="{BB962C8B-B14F-4D97-AF65-F5344CB8AC3E}">
        <p14:creationId xmlns:p14="http://schemas.microsoft.com/office/powerpoint/2010/main" val="202808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0"/>
          <p:cNvSpPr>
            <a:spLocks noGrp="1"/>
          </p:cNvSpPr>
          <p:nvPr>
            <p:ph type="sldNum" sz="quarter" idx="10"/>
          </p:nvPr>
        </p:nvSpPr>
        <p:spPr/>
        <p:txBody>
          <a:bodyPr/>
          <a:lstStyle>
            <a:lvl1pPr>
              <a:defRPr/>
            </a:lvl1pPr>
          </a:lstStyle>
          <a:p>
            <a:pPr>
              <a:defRPr/>
            </a:pPr>
            <a:fld id="{CF13DC50-D8EE-E849-A740-31E0500AC8ED}" type="slidenum">
              <a:rPr lang="en-US" altLang="en-US"/>
              <a:pPr>
                <a:defRPr/>
              </a:pPr>
              <a:t>‹#›</a:t>
            </a:fld>
            <a:endParaRPr lang="en-US" altLang="en-US"/>
          </a:p>
        </p:txBody>
      </p:sp>
    </p:spTree>
    <p:extLst>
      <p:ext uri="{BB962C8B-B14F-4D97-AF65-F5344CB8AC3E}">
        <p14:creationId xmlns:p14="http://schemas.microsoft.com/office/powerpoint/2010/main" val="1176166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0"/>
          <p:cNvSpPr>
            <a:spLocks noGrp="1"/>
          </p:cNvSpPr>
          <p:nvPr>
            <p:ph type="sldNum" sz="quarter" idx="10"/>
          </p:nvPr>
        </p:nvSpPr>
        <p:spPr/>
        <p:txBody>
          <a:bodyPr/>
          <a:lstStyle>
            <a:lvl1pPr>
              <a:defRPr/>
            </a:lvl1pPr>
          </a:lstStyle>
          <a:p>
            <a:pPr>
              <a:defRPr/>
            </a:pPr>
            <a:fld id="{1A30279E-87A6-6346-80B8-792C37CA3E47}" type="slidenum">
              <a:rPr lang="en-US" altLang="en-US"/>
              <a:pPr>
                <a:defRPr/>
              </a:pPr>
              <a:t>‹#›</a:t>
            </a:fld>
            <a:endParaRPr lang="en-US" altLang="en-US"/>
          </a:p>
        </p:txBody>
      </p:sp>
    </p:spTree>
    <p:extLst>
      <p:ext uri="{BB962C8B-B14F-4D97-AF65-F5344CB8AC3E}">
        <p14:creationId xmlns:p14="http://schemas.microsoft.com/office/powerpoint/2010/main" val="248789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0"/>
          <p:cNvSpPr>
            <a:spLocks noGrp="1"/>
          </p:cNvSpPr>
          <p:nvPr>
            <p:ph type="sldNum" sz="quarter" idx="10"/>
          </p:nvPr>
        </p:nvSpPr>
        <p:spPr/>
        <p:txBody>
          <a:bodyPr/>
          <a:lstStyle>
            <a:lvl1pPr>
              <a:defRPr/>
            </a:lvl1pPr>
          </a:lstStyle>
          <a:p>
            <a:pPr>
              <a:defRPr/>
            </a:pPr>
            <a:fld id="{22816C7B-A7C1-014D-B6DF-C2AC4ABD0107}" type="slidenum">
              <a:rPr lang="en-US" altLang="en-US"/>
              <a:pPr>
                <a:defRPr/>
              </a:pPr>
              <a:t>‹#›</a:t>
            </a:fld>
            <a:endParaRPr lang="en-US" altLang="en-US"/>
          </a:p>
        </p:txBody>
      </p:sp>
    </p:spTree>
    <p:extLst>
      <p:ext uri="{BB962C8B-B14F-4D97-AF65-F5344CB8AC3E}">
        <p14:creationId xmlns:p14="http://schemas.microsoft.com/office/powerpoint/2010/main" val="261390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0"/>
          <p:cNvSpPr>
            <a:spLocks noGrp="1"/>
          </p:cNvSpPr>
          <p:nvPr>
            <p:ph type="sldNum" sz="quarter" idx="10"/>
          </p:nvPr>
        </p:nvSpPr>
        <p:spPr/>
        <p:txBody>
          <a:bodyPr/>
          <a:lstStyle>
            <a:lvl1pPr>
              <a:defRPr/>
            </a:lvl1pPr>
          </a:lstStyle>
          <a:p>
            <a:pPr>
              <a:defRPr/>
            </a:pPr>
            <a:fld id="{B31B2617-E9E0-334A-A362-A4DD86216EF5}" type="slidenum">
              <a:rPr lang="en-US" altLang="en-US"/>
              <a:pPr>
                <a:defRPr/>
              </a:pPr>
              <a:t>‹#›</a:t>
            </a:fld>
            <a:endParaRPr lang="en-US" altLang="en-US"/>
          </a:p>
        </p:txBody>
      </p:sp>
    </p:spTree>
    <p:extLst>
      <p:ext uri="{BB962C8B-B14F-4D97-AF65-F5344CB8AC3E}">
        <p14:creationId xmlns:p14="http://schemas.microsoft.com/office/powerpoint/2010/main" val="1582293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6.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Slide Number Placeholder 10"/>
          <p:cNvSpPr>
            <a:spLocks noGrp="1"/>
          </p:cNvSpPr>
          <p:nvPr>
            <p:ph type="sldNum" sz="quarter" idx="4"/>
          </p:nvPr>
        </p:nvSpPr>
        <p:spPr>
          <a:xfrm>
            <a:off x="533400" y="6172200"/>
            <a:ext cx="6858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defRPr>
            </a:lvl1pPr>
          </a:lstStyle>
          <a:p>
            <a:pPr>
              <a:defRPr/>
            </a:pPr>
            <a:fld id="{89FBF6C6-28F8-8048-9D24-A06C6AAABF63}" type="slidenum">
              <a:rPr lang="en-US" altLang="en-US"/>
              <a:pPr>
                <a:defRPr/>
              </a:pPr>
              <a:t>‹#›</a:t>
            </a:fld>
            <a:endParaRPr lang="en-US" altLang="en-US"/>
          </a:p>
        </p:txBody>
      </p:sp>
      <p:pic>
        <p:nvPicPr>
          <p:cNvPr id="1029" name="Picture 7" descr="IEEE_TAG_BLUE.png"/>
          <p:cNvPicPr>
            <a:picLocks noChangeAspect="1"/>
          </p:cNvPicPr>
          <p:nvPr/>
        </p:nvPicPr>
        <p:blipFill>
          <a:blip r:embed="rId19" cstate="email">
            <a:extLst>
              <a:ext uri="{28A0092B-C50C-407E-A947-70E740481C1C}">
                <a14:useLocalDpi xmlns:a14="http://schemas.microsoft.com/office/drawing/2010/main"/>
              </a:ext>
            </a:extLst>
          </a:blip>
          <a:srcRect/>
          <a:stretch>
            <a:fillRect/>
          </a:stretch>
        </p:blipFill>
        <p:spPr bwMode="auto">
          <a:xfrm>
            <a:off x="8001000" y="5924550"/>
            <a:ext cx="9144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085" r:id="rId1"/>
    <p:sldLayoutId id="2147486075" r:id="rId2"/>
    <p:sldLayoutId id="2147486076" r:id="rId3"/>
    <p:sldLayoutId id="2147486086" r:id="rId4"/>
    <p:sldLayoutId id="2147486077" r:id="rId5"/>
    <p:sldLayoutId id="2147486078" r:id="rId6"/>
    <p:sldLayoutId id="2147486079" r:id="rId7"/>
    <p:sldLayoutId id="2147486080" r:id="rId8"/>
    <p:sldLayoutId id="2147486081" r:id="rId9"/>
    <p:sldLayoutId id="2147486082" r:id="rId10"/>
    <p:sldLayoutId id="2147486083" r:id="rId11"/>
    <p:sldLayoutId id="2147486084" r:id="rId12"/>
    <p:sldLayoutId id="2147486087" r:id="rId13"/>
    <p:sldLayoutId id="2147486088" r:id="rId14"/>
    <p:sldLayoutId id="2147486089" r:id="rId15"/>
    <p:sldLayoutId id="2147486090" r:id="rId16"/>
  </p:sldLayoutIdLst>
  <p:hf hdr="0" ftr="0"/>
  <p:txStyles>
    <p:titleStyle>
      <a:lvl1pPr algn="l" rtl="0" eaLnBrk="0" fontAlgn="base" hangingPunct="0">
        <a:spcBef>
          <a:spcPct val="0"/>
        </a:spcBef>
        <a:spcAft>
          <a:spcPct val="0"/>
        </a:spcAft>
        <a:defRPr sz="3200" b="1">
          <a:solidFill>
            <a:schemeClr val="tx2"/>
          </a:solidFill>
          <a:latin typeface="+mj-lt"/>
          <a:ea typeface="MS PGothic" pitchFamily="34" charset="-128"/>
          <a:cs typeface="ＭＳ Ｐゴシック" pitchFamily="-112" charset="-128"/>
        </a:defRPr>
      </a:lvl1pPr>
      <a:lvl2pPr algn="l" rtl="0" eaLnBrk="0" fontAlgn="base" hangingPunct="0">
        <a:spcBef>
          <a:spcPct val="0"/>
        </a:spcBef>
        <a:spcAft>
          <a:spcPct val="0"/>
        </a:spcAft>
        <a:defRPr sz="3200" b="1">
          <a:solidFill>
            <a:schemeClr val="tx2"/>
          </a:solidFill>
          <a:latin typeface="Verdana" pitchFamily="-112" charset="0"/>
          <a:ea typeface="MS PGothic" pitchFamily="34" charset="-128"/>
          <a:cs typeface="ＭＳ Ｐゴシック" pitchFamily="28" charset="-128"/>
        </a:defRPr>
      </a:lvl2pPr>
      <a:lvl3pPr algn="l" rtl="0" eaLnBrk="0" fontAlgn="base" hangingPunct="0">
        <a:spcBef>
          <a:spcPct val="0"/>
        </a:spcBef>
        <a:spcAft>
          <a:spcPct val="0"/>
        </a:spcAft>
        <a:defRPr sz="3200" b="1">
          <a:solidFill>
            <a:schemeClr val="tx2"/>
          </a:solidFill>
          <a:latin typeface="Verdana" pitchFamily="-112" charset="0"/>
          <a:ea typeface="MS PGothic" pitchFamily="34" charset="-128"/>
          <a:cs typeface="ＭＳ Ｐゴシック" pitchFamily="28" charset="-128"/>
        </a:defRPr>
      </a:lvl3pPr>
      <a:lvl4pPr algn="l" rtl="0" eaLnBrk="0" fontAlgn="base" hangingPunct="0">
        <a:spcBef>
          <a:spcPct val="0"/>
        </a:spcBef>
        <a:spcAft>
          <a:spcPct val="0"/>
        </a:spcAft>
        <a:defRPr sz="3200" b="1">
          <a:solidFill>
            <a:schemeClr val="tx2"/>
          </a:solidFill>
          <a:latin typeface="Verdana" pitchFamily="-112" charset="0"/>
          <a:ea typeface="MS PGothic" pitchFamily="34" charset="-128"/>
          <a:cs typeface="ＭＳ Ｐゴシック" pitchFamily="28" charset="-128"/>
        </a:defRPr>
      </a:lvl4pPr>
      <a:lvl5pPr algn="l" rtl="0" eaLnBrk="0" fontAlgn="base" hangingPunct="0">
        <a:spcBef>
          <a:spcPct val="0"/>
        </a:spcBef>
        <a:spcAft>
          <a:spcPct val="0"/>
        </a:spcAft>
        <a:defRPr sz="3200" b="1">
          <a:solidFill>
            <a:schemeClr val="tx2"/>
          </a:solidFill>
          <a:latin typeface="Verdana" pitchFamily="-112" charset="0"/>
          <a:ea typeface="MS PGothic" pitchFamily="34" charset="-128"/>
          <a:cs typeface="ＭＳ Ｐゴシック" pitchFamily="28" charset="-128"/>
        </a:defRPr>
      </a:lvl5pPr>
      <a:lvl6pPr marL="4572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6pPr>
      <a:lvl7pPr marL="9144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7pPr>
      <a:lvl8pPr marL="13716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8pPr>
      <a:lvl9pPr marL="18288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Clr>
          <a:schemeClr val="bg2"/>
        </a:buClr>
        <a:buSzPct val="80000"/>
        <a:buBlip>
          <a:blip r:embed="rId20"/>
        </a:buBlip>
        <a:defRPr sz="2800">
          <a:solidFill>
            <a:schemeClr val="tx1"/>
          </a:solidFill>
          <a:latin typeface="+mn-lt"/>
          <a:ea typeface="MS PGothic" pitchFamily="34" charset="-128"/>
          <a:cs typeface="ＭＳ Ｐゴシック" pitchFamily="-112" charset="-128"/>
        </a:defRPr>
      </a:lvl1pPr>
      <a:lvl2pPr marL="742950" indent="-285750" algn="l" rtl="0" eaLnBrk="0" fontAlgn="base" hangingPunct="0">
        <a:spcBef>
          <a:spcPct val="20000"/>
        </a:spcBef>
        <a:spcAft>
          <a:spcPct val="0"/>
        </a:spcAft>
        <a:buClr>
          <a:srgbClr val="595959"/>
        </a:buClr>
        <a:buChar char="–"/>
        <a:defRPr sz="26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595959"/>
        </a:buClr>
        <a:buFont typeface="Wingdings" charset="2"/>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595959"/>
        </a:buClr>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595959"/>
        </a:buClr>
        <a:buFont typeface="Wingdings" charset="2"/>
        <a:buChar char="§"/>
        <a:defRPr sz="2000">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433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 </a:t>
            </a:r>
          </a:p>
        </p:txBody>
      </p:sp>
      <p:sp>
        <p:nvSpPr>
          <p:cNvPr id="11" name="Slide Number Placeholder 10"/>
          <p:cNvSpPr>
            <a:spLocks noGrp="1"/>
          </p:cNvSpPr>
          <p:nvPr>
            <p:ph type="sldNum" sz="quarter" idx="4"/>
          </p:nvPr>
        </p:nvSpPr>
        <p:spPr>
          <a:xfrm>
            <a:off x="533400" y="6172200"/>
            <a:ext cx="6858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defRPr>
            </a:lvl1pPr>
          </a:lstStyle>
          <a:p>
            <a:pPr>
              <a:defRPr/>
            </a:pPr>
            <a:fld id="{41F62AA7-ACD2-A441-BE7D-4C455505F7C4}" type="slidenum">
              <a:rPr lang="en-US" altLang="en-US"/>
              <a:pPr>
                <a:defRPr/>
              </a:pPr>
              <a:t>‹#›</a:t>
            </a:fld>
            <a:endParaRPr lang="en-US" altLang="en-US"/>
          </a:p>
        </p:txBody>
      </p:sp>
      <p:pic>
        <p:nvPicPr>
          <p:cNvPr id="14341" name="Picture 7" descr="IEEE_TAG_BLUE.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8001000" y="5924550"/>
            <a:ext cx="9144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091" r:id="rId1"/>
    <p:sldLayoutId id="2147486092" r:id="rId2"/>
    <p:sldLayoutId id="2147486093" r:id="rId3"/>
  </p:sldLayoutIdLst>
  <p:hf hdr="0" ftr="0"/>
  <p:txStyles>
    <p:titleStyle>
      <a:lvl1pPr algn="l" rtl="0" eaLnBrk="0" fontAlgn="base" hangingPunct="0">
        <a:spcBef>
          <a:spcPct val="0"/>
        </a:spcBef>
        <a:spcAft>
          <a:spcPct val="0"/>
        </a:spcAft>
        <a:defRPr sz="3200" b="1">
          <a:solidFill>
            <a:schemeClr val="tx2"/>
          </a:solidFill>
          <a:latin typeface="+mj-lt"/>
          <a:ea typeface="MS PGothic" pitchFamily="34" charset="-128"/>
          <a:cs typeface="ＭＳ Ｐゴシック" pitchFamily="-112" charset="-128"/>
        </a:defRPr>
      </a:lvl1pPr>
      <a:lvl2pPr algn="l" rtl="0" eaLnBrk="0" fontAlgn="base" hangingPunct="0">
        <a:spcBef>
          <a:spcPct val="0"/>
        </a:spcBef>
        <a:spcAft>
          <a:spcPct val="0"/>
        </a:spcAft>
        <a:defRPr sz="3200" b="1">
          <a:solidFill>
            <a:schemeClr val="tx2"/>
          </a:solidFill>
          <a:latin typeface="Verdana" pitchFamily="-112" charset="0"/>
          <a:ea typeface="MS PGothic" pitchFamily="34" charset="-128"/>
          <a:cs typeface="ＭＳ Ｐゴシック" pitchFamily="28" charset="-128"/>
        </a:defRPr>
      </a:lvl2pPr>
      <a:lvl3pPr algn="l" rtl="0" eaLnBrk="0" fontAlgn="base" hangingPunct="0">
        <a:spcBef>
          <a:spcPct val="0"/>
        </a:spcBef>
        <a:spcAft>
          <a:spcPct val="0"/>
        </a:spcAft>
        <a:defRPr sz="3200" b="1">
          <a:solidFill>
            <a:schemeClr val="tx2"/>
          </a:solidFill>
          <a:latin typeface="Verdana" pitchFamily="-112" charset="0"/>
          <a:ea typeface="MS PGothic" pitchFamily="34" charset="-128"/>
          <a:cs typeface="ＭＳ Ｐゴシック" pitchFamily="28" charset="-128"/>
        </a:defRPr>
      </a:lvl3pPr>
      <a:lvl4pPr algn="l" rtl="0" eaLnBrk="0" fontAlgn="base" hangingPunct="0">
        <a:spcBef>
          <a:spcPct val="0"/>
        </a:spcBef>
        <a:spcAft>
          <a:spcPct val="0"/>
        </a:spcAft>
        <a:defRPr sz="3200" b="1">
          <a:solidFill>
            <a:schemeClr val="tx2"/>
          </a:solidFill>
          <a:latin typeface="Verdana" pitchFamily="-112" charset="0"/>
          <a:ea typeface="MS PGothic" pitchFamily="34" charset="-128"/>
          <a:cs typeface="ＭＳ Ｐゴシック" pitchFamily="28" charset="-128"/>
        </a:defRPr>
      </a:lvl4pPr>
      <a:lvl5pPr algn="l" rtl="0" eaLnBrk="0" fontAlgn="base" hangingPunct="0">
        <a:spcBef>
          <a:spcPct val="0"/>
        </a:spcBef>
        <a:spcAft>
          <a:spcPct val="0"/>
        </a:spcAft>
        <a:defRPr sz="3200" b="1">
          <a:solidFill>
            <a:schemeClr val="tx2"/>
          </a:solidFill>
          <a:latin typeface="Verdana" pitchFamily="-112" charset="0"/>
          <a:ea typeface="MS PGothic" pitchFamily="34" charset="-128"/>
          <a:cs typeface="ＭＳ Ｐゴシック" pitchFamily="28" charset="-128"/>
        </a:defRPr>
      </a:lvl5pPr>
      <a:lvl6pPr marL="4572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6pPr>
      <a:lvl7pPr marL="9144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7pPr>
      <a:lvl8pPr marL="13716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8pPr>
      <a:lvl9pPr marL="18288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Clr>
          <a:schemeClr val="bg2"/>
        </a:buClr>
        <a:buSzPct val="80000"/>
        <a:buBlip>
          <a:blip r:embed="rId7"/>
        </a:buBlip>
        <a:defRPr sz="2800">
          <a:solidFill>
            <a:schemeClr val="tx1"/>
          </a:solidFill>
          <a:latin typeface="+mn-lt"/>
          <a:ea typeface="MS PGothic" pitchFamily="34" charset="-128"/>
          <a:cs typeface="ＭＳ Ｐゴシック" pitchFamily="-112" charset="-128"/>
        </a:defRPr>
      </a:lvl1pPr>
      <a:lvl2pPr marL="742950" indent="-285750" algn="l" rtl="0" eaLnBrk="0" fontAlgn="base" hangingPunct="0">
        <a:spcBef>
          <a:spcPct val="20000"/>
        </a:spcBef>
        <a:spcAft>
          <a:spcPct val="0"/>
        </a:spcAft>
        <a:buClr>
          <a:schemeClr val="bg2"/>
        </a:buClr>
        <a:buChar char="–"/>
        <a:defRPr sz="26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bg2"/>
        </a:buClr>
        <a:buFont typeface="Wingdings" charset="2"/>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chemeClr val="bg2"/>
        </a:buClr>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bg2"/>
        </a:buClr>
        <a:buFont typeface="Wingdings" charset="2"/>
        <a:buChar char="§"/>
        <a:defRPr sz="2000">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5"/>
          <p:cNvSpPr>
            <a:spLocks noGrp="1"/>
          </p:cNvSpPr>
          <p:nvPr>
            <p:ph type="ctrTitle"/>
          </p:nvPr>
        </p:nvSpPr>
        <p:spPr>
          <a:xfrm>
            <a:off x="1011238" y="893763"/>
            <a:ext cx="5218112" cy="857250"/>
          </a:xfrm>
        </p:spPr>
        <p:txBody>
          <a:bodyPr/>
          <a:lstStyle/>
          <a:p>
            <a:pPr eaLnBrk="1" hangingPunct="1"/>
            <a:r>
              <a:rPr lang="en-US" altLang="en-US" sz="3200">
                <a:ea typeface="MS PGothic" charset="-128"/>
                <a:cs typeface="ＭＳ Ｐゴシック" charset="-128"/>
              </a:rPr>
              <a:t>Education</a:t>
            </a:r>
          </a:p>
        </p:txBody>
      </p:sp>
      <p:sp>
        <p:nvSpPr>
          <p:cNvPr id="5" name="Subtitle 6"/>
          <p:cNvSpPr txBox="1">
            <a:spLocks/>
          </p:cNvSpPr>
          <p:nvPr/>
        </p:nvSpPr>
        <p:spPr bwMode="auto">
          <a:xfrm>
            <a:off x="500063" y="1322388"/>
            <a:ext cx="5568950"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rtl="0" eaLnBrk="0" fontAlgn="base" hangingPunct="0">
              <a:lnSpc>
                <a:spcPct val="90000"/>
              </a:lnSpc>
              <a:spcBef>
                <a:spcPct val="20000"/>
              </a:spcBef>
              <a:spcAft>
                <a:spcPct val="0"/>
              </a:spcAft>
              <a:buClr>
                <a:schemeClr val="bg2"/>
              </a:buClr>
              <a:buSzPct val="80000"/>
              <a:buFont typeface="Wingdings" pitchFamily="28" charset="2"/>
              <a:buNone/>
              <a:defRPr sz="2200" b="1">
                <a:solidFill>
                  <a:schemeClr val="tx2"/>
                </a:solidFill>
                <a:latin typeface="+mn-lt"/>
                <a:ea typeface="MS PGothic" pitchFamily="34" charset="-128"/>
                <a:cs typeface="ＭＳ Ｐゴシック" pitchFamily="-112" charset="-128"/>
              </a:defRPr>
            </a:lvl1pPr>
            <a:lvl2pPr marL="742950" indent="-285750" algn="l" rtl="0" eaLnBrk="0" fontAlgn="base" hangingPunct="0">
              <a:spcBef>
                <a:spcPct val="20000"/>
              </a:spcBef>
              <a:spcAft>
                <a:spcPct val="0"/>
              </a:spcAft>
              <a:buClr>
                <a:srgbClr val="595959"/>
              </a:buClr>
              <a:buChar char="–"/>
              <a:defRPr sz="26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595959"/>
              </a:buClr>
              <a:buFont typeface="Wingdings" pitchFamily="2" charset="2"/>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595959"/>
              </a:buClr>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595959"/>
              </a:buClr>
              <a:buFont typeface="Wingdings" pitchFamily="2" charset="2"/>
              <a:buChar char="§"/>
              <a:defRPr sz="2000">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9pPr>
          </a:lstStyle>
          <a:p>
            <a:pPr algn="ctr">
              <a:lnSpc>
                <a:spcPct val="150000"/>
              </a:lnSpc>
              <a:buFont typeface="Wingdings" pitchFamily="2" charset="2"/>
              <a:buNone/>
              <a:defRPr/>
            </a:pPr>
            <a:endParaRPr lang="en-US" altLang="en-US" sz="1800" kern="0" dirty="0">
              <a:solidFill>
                <a:schemeClr val="bg1"/>
              </a:solidFill>
              <a:cs typeface="Times New Roman" pitchFamily="18" charset="0"/>
            </a:endParaRPr>
          </a:p>
          <a:p>
            <a:pPr algn="ctr">
              <a:lnSpc>
                <a:spcPct val="150000"/>
              </a:lnSpc>
              <a:buFont typeface="Wingdings" pitchFamily="2" charset="2"/>
              <a:buNone/>
              <a:defRPr/>
            </a:pPr>
            <a:r>
              <a:rPr lang="en-AU" altLang="en-US" sz="1800" kern="0" dirty="0">
                <a:solidFill>
                  <a:schemeClr val="bg1"/>
                </a:solidFill>
                <a:ea typeface="Calibri" pitchFamily="34" charset="0"/>
                <a:cs typeface="Times New Roman" pitchFamily="18" charset="0"/>
              </a:rPr>
              <a:t>AESS Board of Governors Meeting </a:t>
            </a:r>
          </a:p>
          <a:p>
            <a:pPr algn="ctr">
              <a:lnSpc>
                <a:spcPct val="150000"/>
              </a:lnSpc>
              <a:buFont typeface="Wingdings" pitchFamily="2" charset="2"/>
              <a:buNone/>
              <a:defRPr/>
            </a:pPr>
            <a:r>
              <a:rPr lang="en-US" altLang="en-US" sz="1800" kern="0" dirty="0">
                <a:solidFill>
                  <a:schemeClr val="bg1"/>
                </a:solidFill>
                <a:ea typeface="Calibri" pitchFamily="34" charset="0"/>
                <a:cs typeface="Times New Roman" pitchFamily="18" charset="0"/>
              </a:rPr>
              <a:t>April 27-28, 2018</a:t>
            </a:r>
            <a:endParaRPr lang="en-AU" altLang="en-US" sz="1800" kern="0" dirty="0">
              <a:solidFill>
                <a:schemeClr val="bg1"/>
              </a:solidFill>
              <a:ea typeface="Calibri" pitchFamily="34" charset="0"/>
              <a:cs typeface="Times New Roman" pitchFamily="18" charset="0"/>
            </a:endParaRPr>
          </a:p>
          <a:p>
            <a:pPr algn="ctr">
              <a:lnSpc>
                <a:spcPct val="150000"/>
              </a:lnSpc>
              <a:buFont typeface="Wingdings" pitchFamily="2" charset="2"/>
              <a:buNone/>
              <a:defRPr/>
            </a:pPr>
            <a:r>
              <a:rPr lang="en-US" altLang="en-US" sz="1800" kern="0" dirty="0">
                <a:solidFill>
                  <a:schemeClr val="bg1"/>
                </a:solidFill>
                <a:ea typeface="Calibri" pitchFamily="34" charset="0"/>
                <a:cs typeface="Times New Roman" pitchFamily="18" charset="0"/>
              </a:rPr>
              <a:t>Oklahoma City, OK, USA</a:t>
            </a:r>
            <a:endParaRPr lang="en-AU" altLang="en-US" sz="1800" kern="0" dirty="0">
              <a:solidFill>
                <a:schemeClr val="bg1"/>
              </a:solidFill>
              <a:ea typeface="Calibri" pitchFamily="34" charset="0"/>
              <a:cs typeface="Times New Roman" pitchFamily="18" charset="0"/>
            </a:endParaRPr>
          </a:p>
        </p:txBody>
      </p:sp>
      <p:sp>
        <p:nvSpPr>
          <p:cNvPr id="7" name="Subtitle 6"/>
          <p:cNvSpPr txBox="1">
            <a:spLocks/>
          </p:cNvSpPr>
          <p:nvPr/>
        </p:nvSpPr>
        <p:spPr bwMode="auto">
          <a:xfrm>
            <a:off x="660400" y="4094163"/>
            <a:ext cx="5568950"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rtl="0" eaLnBrk="0" fontAlgn="base" hangingPunct="0">
              <a:lnSpc>
                <a:spcPct val="90000"/>
              </a:lnSpc>
              <a:spcBef>
                <a:spcPct val="20000"/>
              </a:spcBef>
              <a:spcAft>
                <a:spcPct val="0"/>
              </a:spcAft>
              <a:buClr>
                <a:schemeClr val="bg2"/>
              </a:buClr>
              <a:buSzPct val="80000"/>
              <a:buFont typeface="Wingdings" pitchFamily="28" charset="2"/>
              <a:buNone/>
              <a:defRPr sz="2200" b="1">
                <a:solidFill>
                  <a:schemeClr val="tx2"/>
                </a:solidFill>
                <a:latin typeface="+mn-lt"/>
                <a:ea typeface="MS PGothic" pitchFamily="34" charset="-128"/>
                <a:cs typeface="ＭＳ Ｐゴシック" pitchFamily="-112" charset="-128"/>
              </a:defRPr>
            </a:lvl1pPr>
            <a:lvl2pPr marL="742950" indent="-285750" algn="l" rtl="0" eaLnBrk="0" fontAlgn="base" hangingPunct="0">
              <a:spcBef>
                <a:spcPct val="20000"/>
              </a:spcBef>
              <a:spcAft>
                <a:spcPct val="0"/>
              </a:spcAft>
              <a:buClr>
                <a:srgbClr val="595959"/>
              </a:buClr>
              <a:buChar char="–"/>
              <a:defRPr sz="26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595959"/>
              </a:buClr>
              <a:buFont typeface="Wingdings" pitchFamily="2" charset="2"/>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595959"/>
              </a:buClr>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595959"/>
              </a:buClr>
              <a:buFont typeface="Wingdings" pitchFamily="2" charset="2"/>
              <a:buChar char="§"/>
              <a:defRPr sz="2000">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9pPr>
          </a:lstStyle>
          <a:p>
            <a:pPr>
              <a:lnSpc>
                <a:spcPct val="150000"/>
              </a:lnSpc>
              <a:buFont typeface="Wingdings" pitchFamily="2" charset="2"/>
              <a:buNone/>
              <a:defRPr/>
            </a:pPr>
            <a:endParaRPr lang="en-US" altLang="en-US" sz="2400" kern="0" dirty="0">
              <a:solidFill>
                <a:srgbClr val="FF0000"/>
              </a:solidFill>
              <a:cs typeface="Times New Roman" pitchFamily="18" charset="0"/>
            </a:endParaRPr>
          </a:p>
          <a:p>
            <a:pPr>
              <a:lnSpc>
                <a:spcPct val="150000"/>
              </a:lnSpc>
              <a:buFont typeface="Wingdings" pitchFamily="2" charset="2"/>
              <a:buNone/>
              <a:defRPr/>
            </a:pPr>
            <a:r>
              <a:rPr lang="en-AU" altLang="en-US" sz="2400" kern="0" dirty="0">
                <a:solidFill>
                  <a:srgbClr val="FF0000"/>
                </a:solidFill>
                <a:ea typeface="Calibri" pitchFamily="34" charset="0"/>
                <a:cs typeface="Times New Roman" pitchFamily="18" charset="0"/>
              </a:rPr>
              <a:t>Lorenzo Lo Monte</a:t>
            </a:r>
          </a:p>
          <a:p>
            <a:pPr>
              <a:lnSpc>
                <a:spcPct val="150000"/>
              </a:lnSpc>
              <a:buFont typeface="Wingdings" pitchFamily="2" charset="2"/>
              <a:buNone/>
              <a:defRPr/>
            </a:pPr>
            <a:r>
              <a:rPr lang="en-AU" altLang="en-US" sz="2400" kern="0" dirty="0">
                <a:solidFill>
                  <a:srgbClr val="FF0000"/>
                </a:solidFill>
                <a:ea typeface="Calibri" pitchFamily="34" charset="0"/>
                <a:cs typeface="Times New Roman" pitchFamily="18" charset="0"/>
              </a:rPr>
              <a:t>Young Professionals Rep</a:t>
            </a:r>
          </a:p>
        </p:txBody>
      </p:sp>
      <p:pic>
        <p:nvPicPr>
          <p:cNvPr id="3" name="Picture 2">
            <a:extLst>
              <a:ext uri="{FF2B5EF4-FFF2-40B4-BE49-F238E27FC236}">
                <a16:creationId xmlns:a16="http://schemas.microsoft.com/office/drawing/2014/main" id="{4E768FC3-13E2-4733-89BD-75B9B111E0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31543" y="4094163"/>
            <a:ext cx="3339379" cy="16613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28625" y="396875"/>
            <a:ext cx="8229600" cy="792163"/>
          </a:xfrm>
        </p:spPr>
        <p:txBody>
          <a:bodyPr/>
          <a:lstStyle/>
          <a:p>
            <a:r>
              <a:rPr lang="en-US" altLang="en-US">
                <a:solidFill>
                  <a:srgbClr val="005582"/>
                </a:solidFill>
                <a:ea typeface="MS PGothic" charset="-128"/>
                <a:cs typeface="ＭＳ Ｐゴシック" charset="-128"/>
              </a:rPr>
              <a:t>Initiatives</a:t>
            </a:r>
          </a:p>
        </p:txBody>
      </p:sp>
      <p:sp>
        <p:nvSpPr>
          <p:cNvPr id="4" name="Content Placeholder 2"/>
          <p:cNvSpPr txBox="1">
            <a:spLocks/>
          </p:cNvSpPr>
          <p:nvPr/>
        </p:nvSpPr>
        <p:spPr>
          <a:xfrm>
            <a:off x="461963" y="617538"/>
            <a:ext cx="8196262" cy="5837237"/>
          </a:xfrm>
          <a:prstGeom prst="rect">
            <a:avLst/>
          </a:prstGeom>
        </p:spPr>
        <p:txBody>
          <a:bodyPr/>
          <a:lstStyle>
            <a:lvl1pPr marL="342900" indent="-342900" algn="l" rtl="0" eaLnBrk="0" fontAlgn="base" hangingPunct="0">
              <a:spcBef>
                <a:spcPct val="20000"/>
              </a:spcBef>
              <a:spcAft>
                <a:spcPct val="0"/>
              </a:spcAft>
              <a:buClr>
                <a:schemeClr val="bg2"/>
              </a:buClr>
              <a:buSzPct val="80000"/>
              <a:buBlip>
                <a:blip r:embed="rId2"/>
              </a:buBlip>
              <a:defRPr sz="28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rgbClr val="595959"/>
              </a:buClr>
              <a:buChar char="–"/>
              <a:defRPr sz="26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rgbClr val="595959"/>
              </a:buClr>
              <a:buFont typeface="Wingdings" pitchFamily="2" charset="2"/>
              <a:buChar char="§"/>
              <a:defRPr sz="22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rgbClr val="595959"/>
              </a:buClr>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rgbClr val="595959"/>
              </a:buClr>
              <a:buFont typeface="Wingdings" pitchFamily="2" charset="2"/>
              <a:buChar char="§"/>
              <a:defRPr sz="2000">
                <a:solidFill>
                  <a:schemeClr val="tx1"/>
                </a:solidFill>
                <a:latin typeface="+mn-lt"/>
                <a:ea typeface="ＭＳ Ｐゴシック" pitchFamily="-112" charset="-128"/>
              </a:defRPr>
            </a:lvl5pPr>
            <a:lvl6pPr marL="25146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9pPr>
          </a:lstStyle>
          <a:p>
            <a:pPr lvl="1">
              <a:defRPr/>
            </a:pPr>
            <a:endParaRPr lang="en-US" sz="1600" kern="0" dirty="0">
              <a:solidFill>
                <a:srgbClr val="005087"/>
              </a:solidFill>
            </a:endParaRPr>
          </a:p>
          <a:p>
            <a:pPr marL="457200" lvl="1" indent="0">
              <a:buFontTx/>
              <a:buNone/>
              <a:defRPr/>
            </a:pPr>
            <a:endParaRPr lang="en-US" sz="1600" kern="0" dirty="0">
              <a:solidFill>
                <a:srgbClr val="005087"/>
              </a:solidFill>
            </a:endParaRPr>
          </a:p>
          <a:p>
            <a:pPr>
              <a:defRPr/>
            </a:pPr>
            <a:r>
              <a:rPr lang="en-US" sz="2000" kern="0" dirty="0">
                <a:solidFill>
                  <a:srgbClr val="005087"/>
                </a:solidFill>
              </a:rPr>
              <a:t>YP Training for Section Officers and Chapter Chairs</a:t>
            </a:r>
          </a:p>
        </p:txBody>
      </p:sp>
      <p:pic>
        <p:nvPicPr>
          <p:cNvPr id="5" name="Picture 4">
            <a:extLst>
              <a:ext uri="{FF2B5EF4-FFF2-40B4-BE49-F238E27FC236}">
                <a16:creationId xmlns:a16="http://schemas.microsoft.com/office/drawing/2014/main" id="{DE39E2EC-2530-455B-B079-A69896DC1777}"/>
              </a:ext>
            </a:extLst>
          </p:cNvPr>
          <p:cNvPicPr>
            <a:picLocks noChangeAspect="1"/>
          </p:cNvPicPr>
          <p:nvPr/>
        </p:nvPicPr>
        <p:blipFill>
          <a:blip r:embed="rId3"/>
          <a:stretch>
            <a:fillRect/>
          </a:stretch>
        </p:blipFill>
        <p:spPr>
          <a:xfrm>
            <a:off x="750094" y="1717675"/>
            <a:ext cx="7620000" cy="4743450"/>
          </a:xfrm>
          <a:prstGeom prst="rect">
            <a:avLst/>
          </a:prstGeom>
        </p:spPr>
      </p:pic>
    </p:spTree>
    <p:extLst>
      <p:ext uri="{BB962C8B-B14F-4D97-AF65-F5344CB8AC3E}">
        <p14:creationId xmlns:p14="http://schemas.microsoft.com/office/powerpoint/2010/main" val="498434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CAB91BA-1E5D-4167-8093-28FFE53A563C}"/>
              </a:ext>
            </a:extLst>
          </p:cNvPr>
          <p:cNvSpPr>
            <a:spLocks noGrp="1"/>
          </p:cNvSpPr>
          <p:nvPr>
            <p:ph type="title"/>
          </p:nvPr>
        </p:nvSpPr>
        <p:spPr/>
        <p:txBody>
          <a:bodyPr/>
          <a:lstStyle/>
          <a:p>
            <a:r>
              <a:rPr lang="en-US" dirty="0"/>
              <a:t>Supported Initiatives</a:t>
            </a:r>
          </a:p>
        </p:txBody>
      </p:sp>
      <p:sp>
        <p:nvSpPr>
          <p:cNvPr id="4" name="Slide Number Placeholder 3">
            <a:extLst>
              <a:ext uri="{FF2B5EF4-FFF2-40B4-BE49-F238E27FC236}">
                <a16:creationId xmlns:a16="http://schemas.microsoft.com/office/drawing/2014/main" id="{1AF8FF67-F7A1-459B-9939-189FA4837390}"/>
              </a:ext>
            </a:extLst>
          </p:cNvPr>
          <p:cNvSpPr>
            <a:spLocks noGrp="1"/>
          </p:cNvSpPr>
          <p:nvPr>
            <p:ph type="sldNum" sz="quarter" idx="10"/>
          </p:nvPr>
        </p:nvSpPr>
        <p:spPr/>
        <p:txBody>
          <a:bodyPr/>
          <a:lstStyle/>
          <a:p>
            <a:pPr>
              <a:defRPr/>
            </a:pPr>
            <a:fld id="{47F0CF1E-BF09-9F43-94E0-3A0D9E853704}" type="slidenum">
              <a:rPr lang="en-US" altLang="en-US" smtClean="0"/>
              <a:pPr>
                <a:defRPr/>
              </a:pPr>
              <a:t>11</a:t>
            </a:fld>
            <a:endParaRPr lang="en-US" altLang="en-US"/>
          </a:p>
        </p:txBody>
      </p:sp>
      <p:pic>
        <p:nvPicPr>
          <p:cNvPr id="6" name="Picture 5">
            <a:extLst>
              <a:ext uri="{FF2B5EF4-FFF2-40B4-BE49-F238E27FC236}">
                <a16:creationId xmlns:a16="http://schemas.microsoft.com/office/drawing/2014/main" id="{8A75F86B-04C6-43BD-B9B9-46CC9CE74EC1}"/>
              </a:ext>
            </a:extLst>
          </p:cNvPr>
          <p:cNvPicPr>
            <a:picLocks noChangeAspect="1"/>
          </p:cNvPicPr>
          <p:nvPr/>
        </p:nvPicPr>
        <p:blipFill>
          <a:blip r:embed="rId2"/>
          <a:stretch>
            <a:fillRect/>
          </a:stretch>
        </p:blipFill>
        <p:spPr>
          <a:xfrm>
            <a:off x="1552575" y="1790374"/>
            <a:ext cx="6038850" cy="4181475"/>
          </a:xfrm>
          <a:prstGeom prst="rect">
            <a:avLst/>
          </a:prstGeom>
        </p:spPr>
      </p:pic>
    </p:spTree>
    <p:extLst>
      <p:ext uri="{BB962C8B-B14F-4D97-AF65-F5344CB8AC3E}">
        <p14:creationId xmlns:p14="http://schemas.microsoft.com/office/powerpoint/2010/main" val="160562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B6FCC-6BC4-47B3-A453-F86C347CD018}"/>
              </a:ext>
            </a:extLst>
          </p:cNvPr>
          <p:cNvSpPr>
            <a:spLocks noGrp="1"/>
          </p:cNvSpPr>
          <p:nvPr>
            <p:ph type="title"/>
          </p:nvPr>
        </p:nvSpPr>
        <p:spPr/>
        <p:txBody>
          <a:bodyPr/>
          <a:lstStyle/>
          <a:p>
            <a:r>
              <a:rPr lang="en-US" dirty="0"/>
              <a:t>Supported Initiatives</a:t>
            </a:r>
          </a:p>
        </p:txBody>
      </p:sp>
      <p:sp>
        <p:nvSpPr>
          <p:cNvPr id="3" name="Content Placeholder 2">
            <a:extLst>
              <a:ext uri="{FF2B5EF4-FFF2-40B4-BE49-F238E27FC236}">
                <a16:creationId xmlns:a16="http://schemas.microsoft.com/office/drawing/2014/main" id="{C418D48D-A672-44C7-82D2-862F34A84660}"/>
              </a:ext>
            </a:extLst>
          </p:cNvPr>
          <p:cNvSpPr>
            <a:spLocks noGrp="1"/>
          </p:cNvSpPr>
          <p:nvPr>
            <p:ph idx="1"/>
          </p:nvPr>
        </p:nvSpPr>
        <p:spPr/>
        <p:txBody>
          <a:bodyPr/>
          <a:lstStyle/>
          <a:p>
            <a:r>
              <a:rPr lang="en-US" dirty="0"/>
              <a:t>IEEE SYSCONF 2018 YP Event</a:t>
            </a:r>
          </a:p>
          <a:p>
            <a:pPr lvl="1"/>
            <a:r>
              <a:rPr lang="en-US" dirty="0"/>
              <a:t>Bob Rassa, Jamie Ritchie</a:t>
            </a:r>
          </a:p>
          <a:p>
            <a:pPr lvl="1"/>
            <a:endParaRPr lang="en-US" dirty="0"/>
          </a:p>
          <a:p>
            <a:pPr lvl="1"/>
            <a:endParaRPr lang="en-US" dirty="0"/>
          </a:p>
          <a:p>
            <a:pPr lvl="1"/>
            <a:endParaRPr lang="en-US" dirty="0"/>
          </a:p>
          <a:p>
            <a:pPr lvl="1"/>
            <a:endParaRPr lang="en-US" dirty="0"/>
          </a:p>
          <a:p>
            <a:r>
              <a:rPr lang="en-US" dirty="0"/>
              <a:t>IEEE SENSORS 2017 YP Event</a:t>
            </a:r>
          </a:p>
          <a:p>
            <a:pPr lvl="1"/>
            <a:r>
              <a:rPr lang="en-US" dirty="0"/>
              <a:t>Hadi Heidari</a:t>
            </a:r>
          </a:p>
        </p:txBody>
      </p:sp>
      <p:sp>
        <p:nvSpPr>
          <p:cNvPr id="4" name="Slide Number Placeholder 3">
            <a:extLst>
              <a:ext uri="{FF2B5EF4-FFF2-40B4-BE49-F238E27FC236}">
                <a16:creationId xmlns:a16="http://schemas.microsoft.com/office/drawing/2014/main" id="{9D0C6F21-B834-404D-BDEC-B7D16BD77B1B}"/>
              </a:ext>
            </a:extLst>
          </p:cNvPr>
          <p:cNvSpPr>
            <a:spLocks noGrp="1"/>
          </p:cNvSpPr>
          <p:nvPr>
            <p:ph type="sldNum" sz="quarter" idx="10"/>
          </p:nvPr>
        </p:nvSpPr>
        <p:spPr/>
        <p:txBody>
          <a:bodyPr/>
          <a:lstStyle/>
          <a:p>
            <a:pPr>
              <a:defRPr/>
            </a:pPr>
            <a:fld id="{47F0CF1E-BF09-9F43-94E0-3A0D9E853704}" type="slidenum">
              <a:rPr lang="en-US" altLang="en-US" smtClean="0"/>
              <a:pPr>
                <a:defRPr/>
              </a:pPr>
              <a:t>12</a:t>
            </a:fld>
            <a:endParaRPr lang="en-US" altLang="en-US"/>
          </a:p>
        </p:txBody>
      </p:sp>
      <p:pic>
        <p:nvPicPr>
          <p:cNvPr id="5" name="Picture 4">
            <a:extLst>
              <a:ext uri="{FF2B5EF4-FFF2-40B4-BE49-F238E27FC236}">
                <a16:creationId xmlns:a16="http://schemas.microsoft.com/office/drawing/2014/main" id="{AC3C88D8-64A4-4B1A-A3DD-280A6D6182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6155" y="3005274"/>
            <a:ext cx="5535466" cy="1768150"/>
          </a:xfrm>
          <a:prstGeom prst="rect">
            <a:avLst/>
          </a:prstGeom>
        </p:spPr>
      </p:pic>
      <p:pic>
        <p:nvPicPr>
          <p:cNvPr id="6" name="Picture 5">
            <a:extLst>
              <a:ext uri="{FF2B5EF4-FFF2-40B4-BE49-F238E27FC236}">
                <a16:creationId xmlns:a16="http://schemas.microsoft.com/office/drawing/2014/main" id="{5B28A318-9B88-4A95-BC1D-7A7CC83E0B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0884" y="3947532"/>
            <a:ext cx="2456239" cy="2589793"/>
          </a:xfrm>
          <a:prstGeom prst="rect">
            <a:avLst/>
          </a:prstGeom>
        </p:spPr>
      </p:pic>
    </p:spTree>
    <p:extLst>
      <p:ext uri="{BB962C8B-B14F-4D97-AF65-F5344CB8AC3E}">
        <p14:creationId xmlns:p14="http://schemas.microsoft.com/office/powerpoint/2010/main" val="829976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8AD6D-0179-434C-B0DA-4EBDACF5A1CB}"/>
              </a:ext>
            </a:extLst>
          </p:cNvPr>
          <p:cNvSpPr>
            <a:spLocks noGrp="1"/>
          </p:cNvSpPr>
          <p:nvPr>
            <p:ph type="title"/>
          </p:nvPr>
        </p:nvSpPr>
        <p:spPr/>
        <p:txBody>
          <a:bodyPr/>
          <a:lstStyle/>
          <a:p>
            <a:r>
              <a:rPr lang="en-US" dirty="0"/>
              <a:t>YP ExCom Meetings</a:t>
            </a:r>
          </a:p>
        </p:txBody>
      </p:sp>
      <p:sp>
        <p:nvSpPr>
          <p:cNvPr id="4" name="Slide Number Placeholder 3">
            <a:extLst>
              <a:ext uri="{FF2B5EF4-FFF2-40B4-BE49-F238E27FC236}">
                <a16:creationId xmlns:a16="http://schemas.microsoft.com/office/drawing/2014/main" id="{AB0884FA-45DF-4EDF-A598-DA50C3F331C4}"/>
              </a:ext>
            </a:extLst>
          </p:cNvPr>
          <p:cNvSpPr>
            <a:spLocks noGrp="1"/>
          </p:cNvSpPr>
          <p:nvPr>
            <p:ph type="sldNum" sz="quarter" idx="10"/>
          </p:nvPr>
        </p:nvSpPr>
        <p:spPr/>
        <p:txBody>
          <a:bodyPr/>
          <a:lstStyle/>
          <a:p>
            <a:pPr>
              <a:defRPr/>
            </a:pPr>
            <a:fld id="{47F0CF1E-BF09-9F43-94E0-3A0D9E853704}" type="slidenum">
              <a:rPr lang="en-US" altLang="en-US" smtClean="0"/>
              <a:pPr>
                <a:defRPr/>
              </a:pPr>
              <a:t>13</a:t>
            </a:fld>
            <a:endParaRPr lang="en-US" altLang="en-US"/>
          </a:p>
        </p:txBody>
      </p:sp>
      <p:pic>
        <p:nvPicPr>
          <p:cNvPr id="7" name="Picture 6">
            <a:extLst>
              <a:ext uri="{FF2B5EF4-FFF2-40B4-BE49-F238E27FC236}">
                <a16:creationId xmlns:a16="http://schemas.microsoft.com/office/drawing/2014/main" id="{E2A9DDF2-3089-4CBE-A896-55FC58CBC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2810" y="2063767"/>
            <a:ext cx="5032443" cy="1912329"/>
          </a:xfrm>
          <a:prstGeom prst="rect">
            <a:avLst/>
          </a:prstGeom>
        </p:spPr>
      </p:pic>
      <p:sp>
        <p:nvSpPr>
          <p:cNvPr id="3" name="Content Placeholder 2">
            <a:extLst>
              <a:ext uri="{FF2B5EF4-FFF2-40B4-BE49-F238E27FC236}">
                <a16:creationId xmlns:a16="http://schemas.microsoft.com/office/drawing/2014/main" id="{9B1E3C99-AB81-4AC5-A81D-623C2159EF0B}"/>
              </a:ext>
            </a:extLst>
          </p:cNvPr>
          <p:cNvSpPr>
            <a:spLocks noGrp="1"/>
          </p:cNvSpPr>
          <p:nvPr>
            <p:ph idx="1"/>
          </p:nvPr>
        </p:nvSpPr>
        <p:spPr>
          <a:xfrm>
            <a:off x="685800" y="1471985"/>
            <a:ext cx="7772400" cy="4114800"/>
          </a:xfrm>
        </p:spPr>
        <p:txBody>
          <a:bodyPr/>
          <a:lstStyle/>
          <a:p>
            <a:r>
              <a:rPr lang="en-US" dirty="0"/>
              <a:t>Costa Rica (2017)</a:t>
            </a:r>
          </a:p>
          <a:p>
            <a:endParaRPr lang="en-US" dirty="0"/>
          </a:p>
          <a:p>
            <a:endParaRPr lang="en-US" dirty="0"/>
          </a:p>
          <a:p>
            <a:endParaRPr lang="en-US" dirty="0"/>
          </a:p>
          <a:p>
            <a:endParaRPr lang="en-US" dirty="0"/>
          </a:p>
          <a:p>
            <a:r>
              <a:rPr lang="en-US" dirty="0"/>
              <a:t>Orlando (2018)</a:t>
            </a:r>
          </a:p>
        </p:txBody>
      </p:sp>
      <p:pic>
        <p:nvPicPr>
          <p:cNvPr id="8" name="Content Placeholder 10" descr="A picture containing X-ray film&#10;&#10;Description generated with very high confidence">
            <a:extLst>
              <a:ext uri="{FF2B5EF4-FFF2-40B4-BE49-F238E27FC236}">
                <a16:creationId xmlns:a16="http://schemas.microsoft.com/office/drawing/2014/main" id="{4B6A4197-0B2C-4E4E-9282-50CD25767BA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7073" t="21135" r="3057" b="1851"/>
          <a:stretch/>
        </p:blipFill>
        <p:spPr bwMode="auto">
          <a:xfrm>
            <a:off x="4168641" y="4089168"/>
            <a:ext cx="2481945" cy="241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2516701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67484-3BBE-488E-A5FF-C618D5035162}"/>
              </a:ext>
            </a:extLst>
          </p:cNvPr>
          <p:cNvSpPr>
            <a:spLocks noGrp="1"/>
          </p:cNvSpPr>
          <p:nvPr>
            <p:ph type="title"/>
          </p:nvPr>
        </p:nvSpPr>
        <p:spPr/>
        <p:txBody>
          <a:bodyPr/>
          <a:lstStyle/>
          <a:p>
            <a:r>
              <a:rPr lang="en-US" dirty="0"/>
              <a:t>AESS Sponsorship:</a:t>
            </a:r>
            <a:br>
              <a:rPr lang="en-US" dirty="0"/>
            </a:br>
            <a:r>
              <a:rPr lang="en-US" dirty="0"/>
              <a:t>YP In Space</a:t>
            </a:r>
          </a:p>
        </p:txBody>
      </p:sp>
      <p:sp>
        <p:nvSpPr>
          <p:cNvPr id="3" name="Slide Number Placeholder 2">
            <a:extLst>
              <a:ext uri="{FF2B5EF4-FFF2-40B4-BE49-F238E27FC236}">
                <a16:creationId xmlns:a16="http://schemas.microsoft.com/office/drawing/2014/main" id="{810777D8-3F01-4560-96AF-9BBDF2A1EA73}"/>
              </a:ext>
            </a:extLst>
          </p:cNvPr>
          <p:cNvSpPr>
            <a:spLocks noGrp="1"/>
          </p:cNvSpPr>
          <p:nvPr>
            <p:ph type="sldNum" sz="quarter" idx="10"/>
          </p:nvPr>
        </p:nvSpPr>
        <p:spPr/>
        <p:txBody>
          <a:bodyPr/>
          <a:lstStyle/>
          <a:p>
            <a:pPr>
              <a:defRPr/>
            </a:pPr>
            <a:fld id="{1A30279E-87A6-6346-80B8-792C37CA3E47}" type="slidenum">
              <a:rPr lang="en-US" altLang="en-US" smtClean="0"/>
              <a:pPr>
                <a:defRPr/>
              </a:pPr>
              <a:t>14</a:t>
            </a:fld>
            <a:endParaRPr lang="en-US" altLang="en-US"/>
          </a:p>
        </p:txBody>
      </p:sp>
      <p:pic>
        <p:nvPicPr>
          <p:cNvPr id="4" name="Picture 3">
            <a:extLst>
              <a:ext uri="{FF2B5EF4-FFF2-40B4-BE49-F238E27FC236}">
                <a16:creationId xmlns:a16="http://schemas.microsoft.com/office/drawing/2014/main" id="{55F9C0A7-767A-453A-AE37-9E638CB28A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367939"/>
            <a:ext cx="3762456" cy="3804261"/>
          </a:xfrm>
          <a:prstGeom prst="rect">
            <a:avLst/>
          </a:prstGeom>
        </p:spPr>
      </p:pic>
      <p:pic>
        <p:nvPicPr>
          <p:cNvPr id="1026" name="Picture 2" descr="ii_jgfzyux80_16300193bbe78d01">
            <a:extLst>
              <a:ext uri="{FF2B5EF4-FFF2-40B4-BE49-F238E27FC236}">
                <a16:creationId xmlns:a16="http://schemas.microsoft.com/office/drawing/2014/main" id="{910B2952-7B0E-4BDF-8860-6D5459F053E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0606" y="2009326"/>
            <a:ext cx="31623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ii_jgg00if91_163001ab2472d15f">
            <a:extLst>
              <a:ext uri="{FF2B5EF4-FFF2-40B4-BE49-F238E27FC236}">
                <a16:creationId xmlns:a16="http://schemas.microsoft.com/office/drawing/2014/main" id="{2958EEB1-16D5-4048-86A8-3E4B54AEA26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00" y="2083938"/>
            <a:ext cx="22860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0358DFB-0C5A-4711-A51C-64AAD160A307}"/>
              </a:ext>
            </a:extLst>
          </p:cNvPr>
          <p:cNvSpPr txBox="1"/>
          <p:nvPr/>
        </p:nvSpPr>
        <p:spPr>
          <a:xfrm>
            <a:off x="35684" y="1918010"/>
            <a:ext cx="184731" cy="461665"/>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9897FC74-D162-4184-A13B-57C67F2DC3B5}"/>
              </a:ext>
            </a:extLst>
          </p:cNvPr>
          <p:cNvSpPr txBox="1"/>
          <p:nvPr/>
        </p:nvSpPr>
        <p:spPr>
          <a:xfrm>
            <a:off x="4202740" y="1486106"/>
            <a:ext cx="4459875" cy="523220"/>
          </a:xfrm>
          <a:prstGeom prst="rect">
            <a:avLst/>
          </a:prstGeom>
          <a:noFill/>
        </p:spPr>
        <p:txBody>
          <a:bodyPr wrap="none" rtlCol="0">
            <a:spAutoFit/>
          </a:bodyPr>
          <a:lstStyle/>
          <a:p>
            <a:r>
              <a:rPr lang="en-US"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Launch your own rocket!</a:t>
            </a:r>
          </a:p>
        </p:txBody>
      </p:sp>
    </p:spTree>
    <p:extLst>
      <p:ext uri="{BB962C8B-B14F-4D97-AF65-F5344CB8AC3E}">
        <p14:creationId xmlns:p14="http://schemas.microsoft.com/office/powerpoint/2010/main" val="1666563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9F16E-4C1F-4D2F-94CA-2F897CA665B9}"/>
              </a:ext>
            </a:extLst>
          </p:cNvPr>
          <p:cNvSpPr>
            <a:spLocks noGrp="1"/>
          </p:cNvSpPr>
          <p:nvPr>
            <p:ph type="title"/>
          </p:nvPr>
        </p:nvSpPr>
        <p:spPr/>
        <p:txBody>
          <a:bodyPr/>
          <a:lstStyle/>
          <a:p>
            <a:r>
              <a:rPr lang="en-US" dirty="0"/>
              <a:t>AESS Sponsorship</a:t>
            </a:r>
            <a:br>
              <a:rPr lang="en-US" dirty="0"/>
            </a:br>
            <a:r>
              <a:rPr lang="en-US" dirty="0"/>
              <a:t>MIKON 2018</a:t>
            </a:r>
          </a:p>
        </p:txBody>
      </p:sp>
      <p:sp>
        <p:nvSpPr>
          <p:cNvPr id="3" name="Slide Number Placeholder 2">
            <a:extLst>
              <a:ext uri="{FF2B5EF4-FFF2-40B4-BE49-F238E27FC236}">
                <a16:creationId xmlns:a16="http://schemas.microsoft.com/office/drawing/2014/main" id="{873D2CB3-A7F6-4C4A-B119-946279E3DEDA}"/>
              </a:ext>
            </a:extLst>
          </p:cNvPr>
          <p:cNvSpPr>
            <a:spLocks noGrp="1"/>
          </p:cNvSpPr>
          <p:nvPr>
            <p:ph type="sldNum" sz="quarter" idx="10"/>
          </p:nvPr>
        </p:nvSpPr>
        <p:spPr/>
        <p:txBody>
          <a:bodyPr/>
          <a:lstStyle/>
          <a:p>
            <a:pPr>
              <a:defRPr/>
            </a:pPr>
            <a:fld id="{1A30279E-87A6-6346-80B8-792C37CA3E47}" type="slidenum">
              <a:rPr lang="en-US" altLang="en-US" smtClean="0"/>
              <a:pPr>
                <a:defRPr/>
              </a:pPr>
              <a:t>15</a:t>
            </a:fld>
            <a:endParaRPr lang="en-US" altLang="en-US"/>
          </a:p>
        </p:txBody>
      </p:sp>
      <p:pic>
        <p:nvPicPr>
          <p:cNvPr id="4" name="table">
            <a:extLst>
              <a:ext uri="{FF2B5EF4-FFF2-40B4-BE49-F238E27FC236}">
                <a16:creationId xmlns:a16="http://schemas.microsoft.com/office/drawing/2014/main" id="{DC9DEC68-90EB-404D-98F9-AC764E87ED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65589" y="325299"/>
            <a:ext cx="4146566" cy="2346960"/>
          </a:xfrm>
          <a:prstGeom prst="rect">
            <a:avLst/>
          </a:prstGeom>
        </p:spPr>
      </p:pic>
      <p:sp>
        <p:nvSpPr>
          <p:cNvPr id="5" name="Prostokąt 4">
            <a:extLst>
              <a:ext uri="{FF2B5EF4-FFF2-40B4-BE49-F238E27FC236}">
                <a16:creationId xmlns:a16="http://schemas.microsoft.com/office/drawing/2014/main" id="{6BA96CC4-7521-4490-8694-88EDADE93384}"/>
              </a:ext>
            </a:extLst>
          </p:cNvPr>
          <p:cNvSpPr/>
          <p:nvPr/>
        </p:nvSpPr>
        <p:spPr>
          <a:xfrm>
            <a:off x="249529" y="1911658"/>
            <a:ext cx="4468047" cy="738664"/>
          </a:xfrm>
          <a:prstGeom prst="rect">
            <a:avLst/>
          </a:prstGeom>
          <a:ln w="19050">
            <a:solidFill>
              <a:schemeClr val="accent1"/>
            </a:solidFill>
          </a:ln>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US" sz="1400" b="1" i="0" dirty="0">
                <a:solidFill>
                  <a:srgbClr val="333333"/>
                </a:solidFill>
                <a:effectLst/>
                <a:latin typeface="Arial, Helvetica, sans-serif"/>
              </a:rPr>
              <a:t>IEEE Young Professionals Meet-Up @ MIKON’18</a:t>
            </a:r>
          </a:p>
          <a:p>
            <a:pPr fontAlgn="base"/>
            <a:r>
              <a:rPr lang="en-US" sz="1400" i="1" dirty="0" err="1">
                <a:solidFill>
                  <a:srgbClr val="333333"/>
                </a:solidFill>
                <a:effectLst/>
                <a:latin typeface="Arial, Helvetica, sans-serif"/>
              </a:rPr>
              <a:t>Poznań</a:t>
            </a:r>
            <a:r>
              <a:rPr lang="en-US" sz="1400" i="1" dirty="0">
                <a:solidFill>
                  <a:srgbClr val="333333"/>
                </a:solidFill>
                <a:effectLst/>
                <a:latin typeface="Arial, Helvetica, sans-serif"/>
              </a:rPr>
              <a:t> Conference Center, Poland </a:t>
            </a:r>
          </a:p>
          <a:p>
            <a:pPr fontAlgn="base"/>
            <a:r>
              <a:rPr lang="en-US" sz="1400" i="1" dirty="0">
                <a:solidFill>
                  <a:srgbClr val="333333"/>
                </a:solidFill>
                <a:effectLst/>
                <a:latin typeface="Arial, Helvetica, sans-serif"/>
              </a:rPr>
              <a:t>May 16, 2018, 6:00 PM</a:t>
            </a:r>
          </a:p>
        </p:txBody>
      </p:sp>
      <p:sp>
        <p:nvSpPr>
          <p:cNvPr id="6" name="Prostokąt 8">
            <a:extLst>
              <a:ext uri="{FF2B5EF4-FFF2-40B4-BE49-F238E27FC236}">
                <a16:creationId xmlns:a16="http://schemas.microsoft.com/office/drawing/2014/main" id="{947A3C5A-E58C-4F19-8C0B-11E6F2FACA07}"/>
              </a:ext>
            </a:extLst>
          </p:cNvPr>
          <p:cNvSpPr/>
          <p:nvPr/>
        </p:nvSpPr>
        <p:spPr>
          <a:xfrm>
            <a:off x="122399" y="2917069"/>
            <a:ext cx="4792472" cy="2246769"/>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400" i="1" dirty="0">
                <a:solidFill>
                  <a:srgbClr val="000000"/>
                </a:solidFill>
                <a:latin typeface="Arial, Helvetica, sans-serif"/>
              </a:rPr>
              <a:t>During the MIKON’18 </a:t>
            </a:r>
            <a:r>
              <a:rPr lang="pl-PL" sz="1400" i="1" dirty="0">
                <a:solidFill>
                  <a:srgbClr val="000000"/>
                </a:solidFill>
                <a:latin typeface="Arial, Helvetica, sans-serif"/>
              </a:rPr>
              <a:t>the </a:t>
            </a:r>
            <a:r>
              <a:rPr lang="pl-PL" sz="1400" b="1" i="1" dirty="0">
                <a:solidFill>
                  <a:srgbClr val="000000"/>
                </a:solidFill>
                <a:latin typeface="Arial, Helvetica, sans-serif"/>
              </a:rPr>
              <a:t>IEEE</a:t>
            </a:r>
            <a:r>
              <a:rPr lang="pl-PL" sz="1400" i="1" dirty="0">
                <a:solidFill>
                  <a:srgbClr val="000000"/>
                </a:solidFill>
                <a:latin typeface="Arial, Helvetica, sans-serif"/>
              </a:rPr>
              <a:t> </a:t>
            </a:r>
            <a:r>
              <a:rPr lang="en-US" sz="1400" b="1" i="1" dirty="0">
                <a:solidFill>
                  <a:srgbClr val="000000"/>
                </a:solidFill>
                <a:latin typeface="Arial, Helvetica, sans-serif"/>
              </a:rPr>
              <a:t>YP Meet-Up </a:t>
            </a:r>
            <a:r>
              <a:rPr lang="en-US" sz="1400" i="1" dirty="0">
                <a:solidFill>
                  <a:srgbClr val="000000"/>
                </a:solidFill>
                <a:latin typeface="Arial, Helvetica, sans-serif"/>
              </a:rPr>
              <a:t>will be organized where all attendees</a:t>
            </a:r>
            <a:r>
              <a:rPr lang="pl-PL" sz="1400" i="1" dirty="0">
                <a:solidFill>
                  <a:srgbClr val="000000"/>
                </a:solidFill>
                <a:latin typeface="Arial, Helvetica, sans-serif"/>
              </a:rPr>
              <a:t> (100+)</a:t>
            </a:r>
            <a:r>
              <a:rPr lang="en-US" sz="1400" i="1" dirty="0">
                <a:solidFill>
                  <a:srgbClr val="000000"/>
                </a:solidFill>
                <a:latin typeface="Arial, Helvetica, sans-serif"/>
              </a:rPr>
              <a:t> can expand their personal and professional networks and learn more about the Societies and IEEE Community. </a:t>
            </a:r>
          </a:p>
          <a:p>
            <a:pPr algn="just"/>
            <a:r>
              <a:rPr lang="en-US" sz="1400" i="1" dirty="0">
                <a:solidFill>
                  <a:srgbClr val="000000"/>
                </a:solidFill>
                <a:latin typeface="Arial, Helvetica, sans-serif"/>
              </a:rPr>
              <a:t>Recently </a:t>
            </a:r>
            <a:r>
              <a:rPr lang="en-US" sz="1400" b="1" i="1" dirty="0">
                <a:solidFill>
                  <a:srgbClr val="000000"/>
                </a:solidFill>
                <a:latin typeface="Arial, Helvetica, sans-serif"/>
              </a:rPr>
              <a:t>MTT-S</a:t>
            </a:r>
            <a:r>
              <a:rPr lang="en-US" sz="1400" i="1" dirty="0">
                <a:solidFill>
                  <a:srgbClr val="000000"/>
                </a:solidFill>
                <a:latin typeface="Arial, Helvetica, sans-serif"/>
              </a:rPr>
              <a:t> and </a:t>
            </a:r>
            <a:r>
              <a:rPr lang="en-US" sz="1400" b="1" i="1" dirty="0">
                <a:solidFill>
                  <a:srgbClr val="000000"/>
                </a:solidFill>
                <a:latin typeface="Arial, Helvetica, sans-serif"/>
              </a:rPr>
              <a:t>AP-S </a:t>
            </a:r>
            <a:r>
              <a:rPr lang="en-US" sz="1400" i="1" dirty="0">
                <a:solidFill>
                  <a:srgbClr val="000000"/>
                </a:solidFill>
                <a:latin typeface="Arial, Helvetica, sans-serif"/>
              </a:rPr>
              <a:t>confirmed their support. Since we would like to promote all three Societies equally </a:t>
            </a:r>
            <a:r>
              <a:rPr lang="en-US" sz="1400" b="1" i="1" dirty="0">
                <a:solidFill>
                  <a:srgbClr val="000000"/>
                </a:solidFill>
                <a:latin typeface="Arial, Helvetica, sans-serif"/>
              </a:rPr>
              <a:t>we invite simultaneously the AESS </a:t>
            </a:r>
            <a:r>
              <a:rPr lang="en-US" sz="1400" i="1" dirty="0">
                <a:solidFill>
                  <a:srgbClr val="000000"/>
                </a:solidFill>
                <a:latin typeface="Arial, Helvetica, sans-serif"/>
              </a:rPr>
              <a:t>to take a part in the national IEEE networking event.</a:t>
            </a:r>
          </a:p>
          <a:p>
            <a:pPr marL="285750" indent="-285750" algn="just">
              <a:buFont typeface="Arial" panose="020B0604020202020204" pitchFamily="34" charset="0"/>
              <a:buChar char="•"/>
            </a:pPr>
            <a:r>
              <a:rPr lang="en-US" sz="1400" i="1" dirty="0">
                <a:solidFill>
                  <a:srgbClr val="000000"/>
                </a:solidFill>
                <a:latin typeface="Arial, Helvetica, sans-serif"/>
              </a:rPr>
              <a:t>Introduce AESS Mentoring Program</a:t>
            </a:r>
          </a:p>
          <a:p>
            <a:pPr marL="285750" indent="-285750" algn="just">
              <a:buFont typeface="Arial" panose="020B0604020202020204" pitchFamily="34" charset="0"/>
              <a:buChar char="•"/>
            </a:pPr>
            <a:r>
              <a:rPr lang="en-US" sz="1400" i="1" dirty="0">
                <a:solidFill>
                  <a:srgbClr val="000000"/>
                </a:solidFill>
                <a:latin typeface="Arial, Helvetica, sans-serif"/>
              </a:rPr>
              <a:t>Introduce AESS Resource Center</a:t>
            </a:r>
          </a:p>
        </p:txBody>
      </p:sp>
      <p:sp>
        <p:nvSpPr>
          <p:cNvPr id="10" name="Prostokąt 12">
            <a:extLst>
              <a:ext uri="{FF2B5EF4-FFF2-40B4-BE49-F238E27FC236}">
                <a16:creationId xmlns:a16="http://schemas.microsoft.com/office/drawing/2014/main" id="{9E44D0DE-5019-4FC3-8AE2-5DEE8F3C8D0D}"/>
              </a:ext>
            </a:extLst>
          </p:cNvPr>
          <p:cNvSpPr/>
          <p:nvPr/>
        </p:nvSpPr>
        <p:spPr>
          <a:xfrm>
            <a:off x="5053352" y="2833251"/>
            <a:ext cx="4852380" cy="461665"/>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200" i="1" dirty="0">
                <a:solidFill>
                  <a:srgbClr val="000000"/>
                </a:solidFill>
                <a:effectLst/>
                <a:latin typeface="Arial, Helvetica, sans-serif"/>
              </a:rPr>
              <a:t>*the funds can be directly transferred to CB account </a:t>
            </a:r>
          </a:p>
          <a:p>
            <a:pPr algn="just"/>
            <a:r>
              <a:rPr lang="en-US" sz="1200" i="1" dirty="0">
                <a:solidFill>
                  <a:srgbClr val="000000"/>
                </a:solidFill>
                <a:effectLst/>
                <a:latin typeface="Arial, Helvetica, sans-serif"/>
              </a:rPr>
              <a:t>of IEEE Poland Section.</a:t>
            </a:r>
            <a:endParaRPr lang="en-US" sz="1200" i="1" dirty="0">
              <a:solidFill>
                <a:srgbClr val="000000"/>
              </a:solidFill>
              <a:latin typeface="Arial, Helvetica, sans-serif"/>
            </a:endParaRPr>
          </a:p>
        </p:txBody>
      </p:sp>
      <p:pic>
        <p:nvPicPr>
          <p:cNvPr id="11" name="Picture 10" descr="http://ieee.pl/sites/default/files/YP_logo_Poland_RGB.png">
            <a:extLst>
              <a:ext uri="{FF2B5EF4-FFF2-40B4-BE49-F238E27FC236}">
                <a16:creationId xmlns:a16="http://schemas.microsoft.com/office/drawing/2014/main" id="{FD1BD6DF-E9CF-420F-987F-9E3E09A726E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05719" y="6028440"/>
            <a:ext cx="3155054" cy="72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ieee.pl/sites/default/files/IMG_8009v2.png">
            <a:extLst>
              <a:ext uri="{FF2B5EF4-FFF2-40B4-BE49-F238E27FC236}">
                <a16:creationId xmlns:a16="http://schemas.microsoft.com/office/drawing/2014/main" id="{622B9829-26C0-4CE4-B232-00C58602832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43010" y="3294916"/>
            <a:ext cx="3772880" cy="2515253"/>
          </a:xfrm>
          <a:prstGeom prst="rect">
            <a:avLst/>
          </a:prstGeom>
          <a:noFill/>
          <a:extLst>
            <a:ext uri="{909E8E84-426E-40DD-AFC4-6F175D3DCCD1}">
              <a14:hiddenFill xmlns:a14="http://schemas.microsoft.com/office/drawing/2010/main">
                <a:solidFill>
                  <a:srgbClr val="FFFFFF"/>
                </a:solidFill>
              </a14:hiddenFill>
            </a:ext>
          </a:extLst>
        </p:spPr>
      </p:pic>
      <p:sp>
        <p:nvSpPr>
          <p:cNvPr id="14" name="pole tekstowe 10">
            <a:extLst>
              <a:ext uri="{FF2B5EF4-FFF2-40B4-BE49-F238E27FC236}">
                <a16:creationId xmlns:a16="http://schemas.microsoft.com/office/drawing/2014/main" id="{46F344D7-D427-4194-9949-2AC5FFE5CA39}"/>
              </a:ext>
            </a:extLst>
          </p:cNvPr>
          <p:cNvSpPr txBox="1"/>
          <p:nvPr/>
        </p:nvSpPr>
        <p:spPr>
          <a:xfrm>
            <a:off x="6550557" y="5802868"/>
            <a:ext cx="1296321" cy="738664"/>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panose="05000000000000000000" pitchFamily="2" charset="2"/>
              <a:buChar char="Ø"/>
            </a:pPr>
            <a:r>
              <a:rPr lang="pl-PL" sz="1400" b="1" dirty="0"/>
              <a:t>EPE’17</a:t>
            </a:r>
          </a:p>
          <a:p>
            <a:r>
              <a:rPr lang="pl-PL" sz="1400" dirty="0"/>
              <a:t>180 </a:t>
            </a:r>
            <a:r>
              <a:rPr lang="pl-PL" sz="1400" dirty="0" err="1"/>
              <a:t>people</a:t>
            </a:r>
            <a:endParaRPr lang="pl-PL" sz="1400" dirty="0"/>
          </a:p>
          <a:p>
            <a:r>
              <a:rPr lang="pl-PL" sz="1400" dirty="0" err="1"/>
              <a:t>at</a:t>
            </a:r>
            <a:r>
              <a:rPr lang="pl-PL" sz="1400" dirty="0"/>
              <a:t> </a:t>
            </a:r>
            <a:r>
              <a:rPr lang="pl-PL" sz="1400" dirty="0" err="1"/>
              <a:t>Meet-Up</a:t>
            </a:r>
            <a:endParaRPr lang="pl-PL" sz="1400" dirty="0"/>
          </a:p>
        </p:txBody>
      </p:sp>
      <p:pic>
        <p:nvPicPr>
          <p:cNvPr id="15" name="Obraz 11">
            <a:extLst>
              <a:ext uri="{FF2B5EF4-FFF2-40B4-BE49-F238E27FC236}">
                <a16:creationId xmlns:a16="http://schemas.microsoft.com/office/drawing/2014/main" id="{DE660698-6BEE-4B66-B8A0-D1D84306B9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393" y="5798796"/>
            <a:ext cx="2501052" cy="720000"/>
          </a:xfrm>
          <a:prstGeom prst="rect">
            <a:avLst/>
          </a:prstGeom>
        </p:spPr>
      </p:pic>
    </p:spTree>
    <p:extLst>
      <p:ext uri="{BB962C8B-B14F-4D97-AF65-F5344CB8AC3E}">
        <p14:creationId xmlns:p14="http://schemas.microsoft.com/office/powerpoint/2010/main" val="4156429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5B9FC77-F16E-441C-949B-F04C68AE4FE0}"/>
              </a:ext>
            </a:extLst>
          </p:cNvPr>
          <p:cNvSpPr>
            <a:spLocks noGrp="1"/>
          </p:cNvSpPr>
          <p:nvPr>
            <p:ph type="title"/>
          </p:nvPr>
        </p:nvSpPr>
        <p:spPr/>
        <p:txBody>
          <a:bodyPr/>
          <a:lstStyle/>
          <a:p>
            <a:r>
              <a:rPr lang="en-US" dirty="0"/>
              <a:t>AESS Sponsorship</a:t>
            </a:r>
            <a:br>
              <a:rPr lang="en-US" dirty="0"/>
            </a:br>
            <a:r>
              <a:rPr lang="en-US" dirty="0"/>
              <a:t>Rising Stars 2018</a:t>
            </a:r>
          </a:p>
        </p:txBody>
      </p:sp>
      <p:sp>
        <p:nvSpPr>
          <p:cNvPr id="6" name="Content Placeholder 5">
            <a:extLst>
              <a:ext uri="{FF2B5EF4-FFF2-40B4-BE49-F238E27FC236}">
                <a16:creationId xmlns:a16="http://schemas.microsoft.com/office/drawing/2014/main" id="{A0361C0D-1D45-482B-918D-74528E13400E}"/>
              </a:ext>
            </a:extLst>
          </p:cNvPr>
          <p:cNvSpPr>
            <a:spLocks noGrp="1"/>
          </p:cNvSpPr>
          <p:nvPr>
            <p:ph idx="1"/>
          </p:nvPr>
        </p:nvSpPr>
        <p:spPr>
          <a:xfrm>
            <a:off x="685800" y="1981200"/>
            <a:ext cx="6259180" cy="4114800"/>
          </a:xfrm>
        </p:spPr>
        <p:txBody>
          <a:bodyPr/>
          <a:lstStyle/>
          <a:p>
            <a:pPr lvl="0"/>
            <a:r>
              <a:rPr lang="en-US" sz="2000" dirty="0"/>
              <a:t>AESS table at the conference and handout AESS flyers to students and YPs </a:t>
            </a:r>
          </a:p>
          <a:p>
            <a:pPr lvl="1"/>
            <a:r>
              <a:rPr lang="en-US" sz="2000" dirty="0"/>
              <a:t>Targeted attendance is 320 </a:t>
            </a:r>
          </a:p>
          <a:p>
            <a:pPr lvl="0"/>
            <a:r>
              <a:rPr lang="en-US" sz="2000" dirty="0"/>
              <a:t>I will be an invited speaker: Have students and YPs learn about AESS</a:t>
            </a:r>
          </a:p>
          <a:p>
            <a:pPr lvl="0"/>
            <a:r>
              <a:rPr lang="en-US" sz="2000" dirty="0"/>
              <a:t>Technical topics relevant to AESS are already presented for several years at Rising Stars - NASA, Made in Space and other relevant companies where AESS can take advantage from. </a:t>
            </a:r>
          </a:p>
          <a:p>
            <a:pPr lvl="0"/>
            <a:r>
              <a:rPr lang="en-US" sz="2000" dirty="0"/>
              <a:t>AESS Logo advertised on website, brochures and agenda.</a:t>
            </a:r>
          </a:p>
        </p:txBody>
      </p:sp>
      <p:sp>
        <p:nvSpPr>
          <p:cNvPr id="3" name="Slide Number Placeholder 2">
            <a:extLst>
              <a:ext uri="{FF2B5EF4-FFF2-40B4-BE49-F238E27FC236}">
                <a16:creationId xmlns:a16="http://schemas.microsoft.com/office/drawing/2014/main" id="{8160769A-B0B2-4A6B-BDC7-8CAB51FB0E39}"/>
              </a:ext>
            </a:extLst>
          </p:cNvPr>
          <p:cNvSpPr>
            <a:spLocks noGrp="1"/>
          </p:cNvSpPr>
          <p:nvPr>
            <p:ph type="sldNum" sz="quarter" idx="10"/>
          </p:nvPr>
        </p:nvSpPr>
        <p:spPr/>
        <p:txBody>
          <a:bodyPr/>
          <a:lstStyle/>
          <a:p>
            <a:pPr>
              <a:defRPr/>
            </a:pPr>
            <a:fld id="{1A30279E-87A6-6346-80B8-792C37CA3E47}" type="slidenum">
              <a:rPr lang="en-US" altLang="en-US" smtClean="0"/>
              <a:pPr>
                <a:defRPr/>
              </a:pPr>
              <a:t>16</a:t>
            </a:fld>
            <a:endParaRPr lang="en-US" altLang="en-US"/>
          </a:p>
        </p:txBody>
      </p:sp>
      <p:pic>
        <p:nvPicPr>
          <p:cNvPr id="8" name="Content Placeholder 5" descr="A person standing in front of a television&#10;&#10;Description generated with high confidence">
            <a:extLst>
              <a:ext uri="{FF2B5EF4-FFF2-40B4-BE49-F238E27FC236}">
                <a16:creationId xmlns:a16="http://schemas.microsoft.com/office/drawing/2014/main" id="{F3B6FBEC-0A10-4B50-8CF6-955348A2E39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7073801" y="3459108"/>
            <a:ext cx="2007220" cy="30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9" name="Picture 8">
            <a:extLst>
              <a:ext uri="{FF2B5EF4-FFF2-40B4-BE49-F238E27FC236}">
                <a16:creationId xmlns:a16="http://schemas.microsoft.com/office/drawing/2014/main" id="{D0EE7224-A0E7-4930-9EC8-B001A228E7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80645" y="328032"/>
            <a:ext cx="3986311" cy="1599828"/>
          </a:xfrm>
          <a:prstGeom prst="rect">
            <a:avLst/>
          </a:prstGeom>
        </p:spPr>
      </p:pic>
    </p:spTree>
    <p:extLst>
      <p:ext uri="{BB962C8B-B14F-4D97-AF65-F5344CB8AC3E}">
        <p14:creationId xmlns:p14="http://schemas.microsoft.com/office/powerpoint/2010/main" val="3265712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F44D0-460F-4E1A-AEBB-F8F8F0005261}"/>
              </a:ext>
            </a:extLst>
          </p:cNvPr>
          <p:cNvSpPr>
            <a:spLocks noGrp="1"/>
          </p:cNvSpPr>
          <p:nvPr>
            <p:ph type="title"/>
          </p:nvPr>
        </p:nvSpPr>
        <p:spPr/>
        <p:txBody>
          <a:bodyPr/>
          <a:lstStyle/>
          <a:p>
            <a:r>
              <a:rPr lang="en-US" dirty="0"/>
              <a:t>Kameron </a:t>
            </a:r>
            <a:r>
              <a:rPr lang="en-US" dirty="0" err="1"/>
              <a:t>LaCalli</a:t>
            </a:r>
            <a:endParaRPr lang="en-US" dirty="0"/>
          </a:p>
        </p:txBody>
      </p:sp>
      <p:sp>
        <p:nvSpPr>
          <p:cNvPr id="8" name="Content Placeholder 7">
            <a:extLst>
              <a:ext uri="{FF2B5EF4-FFF2-40B4-BE49-F238E27FC236}">
                <a16:creationId xmlns:a16="http://schemas.microsoft.com/office/drawing/2014/main" id="{37B1E76B-84E2-4340-8A96-7C8485762EDA}"/>
              </a:ext>
            </a:extLst>
          </p:cNvPr>
          <p:cNvSpPr>
            <a:spLocks noGrp="1"/>
          </p:cNvSpPr>
          <p:nvPr>
            <p:ph idx="1"/>
          </p:nvPr>
        </p:nvSpPr>
        <p:spPr>
          <a:xfrm>
            <a:off x="58723" y="1283516"/>
            <a:ext cx="8976219" cy="4812484"/>
          </a:xfrm>
        </p:spPr>
        <p:txBody>
          <a:bodyPr/>
          <a:lstStyle/>
          <a:p>
            <a:pPr marL="0" indent="0">
              <a:buNone/>
            </a:pPr>
            <a:r>
              <a:rPr lang="en-US" sz="1400" b="1" i="1" dirty="0">
                <a:latin typeface="Arial Narrow" panose="020B0606020202030204" pitchFamily="34" charset="0"/>
              </a:rPr>
              <a:t>Bio:</a:t>
            </a:r>
            <a:endParaRPr lang="en-US" sz="1400" b="1" dirty="0">
              <a:latin typeface="Arial Narrow" panose="020B0606020202030204" pitchFamily="34" charset="0"/>
            </a:endParaRPr>
          </a:p>
          <a:p>
            <a:pPr marL="0" indent="0">
              <a:buNone/>
            </a:pPr>
            <a:r>
              <a:rPr lang="en-US" sz="1400" dirty="0">
                <a:latin typeface="Arial Narrow" panose="020B0606020202030204" pitchFamily="34" charset="0"/>
              </a:rPr>
              <a:t>Kameron </a:t>
            </a:r>
            <a:r>
              <a:rPr lang="en-US" sz="1400" dirty="0" err="1">
                <a:latin typeface="Arial Narrow" panose="020B0606020202030204" pitchFamily="34" charset="0"/>
              </a:rPr>
              <a:t>LaCalli</a:t>
            </a:r>
            <a:r>
              <a:rPr lang="en-US" sz="1400" dirty="0">
                <a:latin typeface="Arial Narrow" panose="020B0606020202030204" pitchFamily="34" charset="0"/>
              </a:rPr>
              <a:t> received his B.S. in Electrical Engineering from University of San Diego in December, 2016. While in school he participated in and held leadership positions in Tau Beta Pi (President), IEEE (Secretary), and the Ultimate Frisbee Club Team (Co-Captain), and also served as the electrical team lead for the SAE Mini Baja project team. Through internships throughout the school years held at Space Micro, Cubic Global Defense, Ericsson, and Automated Tooling Systems (ATS), he developed a fascination for all things space and aerospace, attending and presenting at relevant conferences whenever possible. Upon graduation, he was hired as a hardware and systems engineer for ViaSat, Inc. in Carlsbad, CA, developing tactical satellite network systems for both U.S. and foreign militaries. Working in hardware Kameron has keen interest and experience working with SATCOM ground terminal architecture, phased antenna arrays, and FPGA based/embedded designs for various communication systems.  </a:t>
            </a:r>
          </a:p>
          <a:p>
            <a:pPr marL="0" indent="0">
              <a:buNone/>
            </a:pPr>
            <a:r>
              <a:rPr lang="en-US" sz="1400" b="1" dirty="0">
                <a:latin typeface="Arial Narrow" panose="020B0606020202030204" pitchFamily="34" charset="0"/>
              </a:rPr>
              <a:t> </a:t>
            </a:r>
            <a:r>
              <a:rPr lang="en-US" sz="1400" b="1" i="1" dirty="0">
                <a:latin typeface="Arial Narrow" panose="020B0606020202030204" pitchFamily="34" charset="0"/>
              </a:rPr>
              <a:t>IEEE Bio:</a:t>
            </a:r>
            <a:endParaRPr lang="en-US" sz="1400" b="1" dirty="0">
              <a:latin typeface="Arial Narrow" panose="020B0606020202030204" pitchFamily="34" charset="0"/>
            </a:endParaRPr>
          </a:p>
          <a:p>
            <a:pPr marL="0" indent="0">
              <a:buNone/>
            </a:pPr>
            <a:r>
              <a:rPr lang="en-US" sz="1400" dirty="0">
                <a:latin typeface="Arial Narrow" panose="020B0606020202030204" pitchFamily="34" charset="0"/>
              </a:rPr>
              <a:t>At the University of San Diego, Kameron served as the secretary for the USD IEEE chapter, organizing chapter meetings, helping spread chapter awareness, and attending various IEEE conferences and events. He recently helped coordinate and run the Young Professionals/AESS social event at the 2018 IEEE Aerospace Conference in Big Sky, Montana.  </a:t>
            </a:r>
          </a:p>
          <a:p>
            <a:pPr marL="0" indent="0">
              <a:buNone/>
            </a:pPr>
            <a:r>
              <a:rPr lang="en-US" sz="1400" dirty="0">
                <a:latin typeface="Arial Narrow" panose="020B0606020202030204" pitchFamily="34" charset="0"/>
              </a:rPr>
              <a:t> </a:t>
            </a:r>
            <a:r>
              <a:rPr lang="en-US" sz="1400" b="1" i="1" dirty="0">
                <a:latin typeface="Arial Narrow" panose="020B0606020202030204" pitchFamily="34" charset="0"/>
              </a:rPr>
              <a:t>YP Rep Statement:</a:t>
            </a:r>
            <a:endParaRPr lang="en-US" sz="1400" b="1" dirty="0">
              <a:latin typeface="Arial Narrow" panose="020B0606020202030204" pitchFamily="34" charset="0"/>
            </a:endParaRPr>
          </a:p>
          <a:p>
            <a:pPr marL="0" indent="0">
              <a:buNone/>
            </a:pPr>
            <a:r>
              <a:rPr lang="en-US" sz="1400" dirty="0">
                <a:latin typeface="Arial Narrow" panose="020B0606020202030204" pitchFamily="34" charset="0"/>
              </a:rPr>
              <a:t>As an AESS YP rep I would focus my energy on spreading awareness of AESS and YP through my various channels and connections to young engineers in industry and academia. YP and AESS have </a:t>
            </a:r>
            <a:r>
              <a:rPr lang="en-US" sz="1400" i="1" dirty="0">
                <a:latin typeface="Arial Narrow" panose="020B0606020202030204" pitchFamily="34" charset="0"/>
              </a:rPr>
              <a:t>much</a:t>
            </a:r>
            <a:r>
              <a:rPr lang="en-US" sz="1400" dirty="0">
                <a:latin typeface="Arial Narrow" panose="020B0606020202030204" pitchFamily="34" charset="0"/>
              </a:rPr>
              <a:t> more to offer than I initially realized, and I would make it my goal to create partnerships between AESS YP and local organizations to help others to realize the same. I am involved with the local TBP chapter (engineering honor society), and I keep in contact with current graduate and undergraduate students at USD, UCSD, and SDSU, that can all greatly benefit by learning more about the incredible education, mentorship, and networking opportunities available to them through YP AESS. Those that know me know that I am not shy, and that I am a hard worker, willing to do whatever is needed to further the advancement of the programs I am involved in, while still having a good time doing so. I hope to soon apply this enthusiasm as an AESS Young Professionals Representative. </a:t>
            </a:r>
          </a:p>
          <a:p>
            <a:endParaRPr lang="en-US" sz="1400" dirty="0">
              <a:latin typeface="Arial Narrow" panose="020B0606020202030204" pitchFamily="34" charset="0"/>
            </a:endParaRPr>
          </a:p>
        </p:txBody>
      </p:sp>
      <p:sp>
        <p:nvSpPr>
          <p:cNvPr id="3" name="Slide Number Placeholder 2">
            <a:extLst>
              <a:ext uri="{FF2B5EF4-FFF2-40B4-BE49-F238E27FC236}">
                <a16:creationId xmlns:a16="http://schemas.microsoft.com/office/drawing/2014/main" id="{0F560AF4-209F-4AEE-B1DD-64EC0DC86F43}"/>
              </a:ext>
            </a:extLst>
          </p:cNvPr>
          <p:cNvSpPr>
            <a:spLocks noGrp="1"/>
          </p:cNvSpPr>
          <p:nvPr>
            <p:ph type="sldNum" sz="quarter" idx="10"/>
          </p:nvPr>
        </p:nvSpPr>
        <p:spPr/>
        <p:txBody>
          <a:bodyPr/>
          <a:lstStyle/>
          <a:p>
            <a:pPr>
              <a:defRPr/>
            </a:pPr>
            <a:fld id="{1A30279E-87A6-6346-80B8-792C37CA3E47}" type="slidenum">
              <a:rPr lang="en-US" altLang="en-US" smtClean="0"/>
              <a:pPr>
                <a:defRPr/>
              </a:pPr>
              <a:t>17</a:t>
            </a:fld>
            <a:endParaRPr lang="en-US" altLang="en-US"/>
          </a:p>
        </p:txBody>
      </p:sp>
      <p:pic>
        <p:nvPicPr>
          <p:cNvPr id="7" name="Picture 6">
            <a:extLst>
              <a:ext uri="{FF2B5EF4-FFF2-40B4-BE49-F238E27FC236}">
                <a16:creationId xmlns:a16="http://schemas.microsoft.com/office/drawing/2014/main" id="{A0129F58-407A-46F0-A5B1-1392811D02EE}"/>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5950291" y="0"/>
            <a:ext cx="2577465" cy="1516566"/>
          </a:xfrm>
          <a:prstGeom prst="rect">
            <a:avLst/>
          </a:prstGeom>
          <a:noFill/>
          <a:ln>
            <a:noFill/>
          </a:ln>
        </p:spPr>
      </p:pic>
    </p:spTree>
    <p:extLst>
      <p:ext uri="{BB962C8B-B14F-4D97-AF65-F5344CB8AC3E}">
        <p14:creationId xmlns:p14="http://schemas.microsoft.com/office/powerpoint/2010/main" val="3094705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68313" y="411163"/>
            <a:ext cx="8675687" cy="1143000"/>
          </a:xfrm>
        </p:spPr>
        <p:txBody>
          <a:bodyPr/>
          <a:lstStyle/>
          <a:p>
            <a:pPr eaLnBrk="1" hangingPunct="1"/>
            <a:r>
              <a:rPr lang="en-US" altLang="en-US">
                <a:ea typeface="MS PGothic" charset="-128"/>
                <a:cs typeface="ＭＳ Ｐゴシック" charset="-128"/>
              </a:rPr>
              <a:t>Objectives</a:t>
            </a:r>
          </a:p>
        </p:txBody>
      </p:sp>
      <p:sp>
        <p:nvSpPr>
          <p:cNvPr id="21506" name="Date Placeholder 3"/>
          <p:cNvSpPr>
            <a:spLocks noGrp="1"/>
          </p:cNvSpPr>
          <p:nvPr>
            <p:ph type="dt" sz="quarter" idx="4294967295"/>
          </p:nvPr>
        </p:nvSpPr>
        <p:spPr bwMode="auto">
          <a:xfrm>
            <a:off x="1219200" y="6172200"/>
            <a:ext cx="3124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80000"/>
              <a:buBlip>
                <a:blip r:embed="rId2"/>
              </a:buBlip>
              <a:defRPr sz="2800">
                <a:solidFill>
                  <a:schemeClr val="tx1"/>
                </a:solidFill>
                <a:latin typeface="Verdana" charset="0"/>
                <a:ea typeface="MS PGothic" charset="-128"/>
                <a:cs typeface="ＭＳ Ｐゴシック" charset="-128"/>
              </a:defRPr>
            </a:lvl1pPr>
            <a:lvl2pPr marL="742950" indent="-285750">
              <a:spcBef>
                <a:spcPct val="20000"/>
              </a:spcBef>
              <a:buClr>
                <a:srgbClr val="595959"/>
              </a:buClr>
              <a:buChar char="–"/>
              <a:defRPr sz="2600">
                <a:solidFill>
                  <a:schemeClr val="tx1"/>
                </a:solidFill>
                <a:latin typeface="Verdana" charset="0"/>
                <a:ea typeface="MS PGothic" charset="-128"/>
              </a:defRPr>
            </a:lvl2pPr>
            <a:lvl3pPr marL="1143000" indent="-228600">
              <a:spcBef>
                <a:spcPct val="20000"/>
              </a:spcBef>
              <a:buClr>
                <a:srgbClr val="595959"/>
              </a:buClr>
              <a:buFont typeface="Wingdings" charset="2"/>
              <a:buChar char="§"/>
              <a:defRPr sz="2200">
                <a:solidFill>
                  <a:schemeClr val="tx1"/>
                </a:solidFill>
                <a:latin typeface="Verdana" charset="0"/>
                <a:ea typeface="MS PGothic" charset="-128"/>
              </a:defRPr>
            </a:lvl3pPr>
            <a:lvl4pPr marL="1600200" indent="-228600">
              <a:spcBef>
                <a:spcPct val="20000"/>
              </a:spcBef>
              <a:buClr>
                <a:srgbClr val="595959"/>
              </a:buClr>
              <a:buChar char="–"/>
              <a:defRPr sz="2000">
                <a:solidFill>
                  <a:schemeClr val="tx1"/>
                </a:solidFill>
                <a:latin typeface="Verdana" charset="0"/>
                <a:ea typeface="MS PGothic" charset="-128"/>
              </a:defRPr>
            </a:lvl4pPr>
            <a:lvl5pPr marL="2057400" indent="-228600">
              <a:spcBef>
                <a:spcPct val="20000"/>
              </a:spcBef>
              <a:buClr>
                <a:srgbClr val="595959"/>
              </a:buClr>
              <a:buFont typeface="Wingdings" charset="2"/>
              <a:buChar char="§"/>
              <a:defRPr sz="2000">
                <a:solidFill>
                  <a:schemeClr val="tx1"/>
                </a:solidFill>
                <a:latin typeface="Verdana" charset="0"/>
                <a:ea typeface="MS PGothic" charset="-128"/>
              </a:defRPr>
            </a:lvl5pPr>
            <a:lvl6pPr marL="2514600" indent="-228600" eaLnBrk="0" fontAlgn="base" hangingPunct="0">
              <a:spcBef>
                <a:spcPct val="20000"/>
              </a:spcBef>
              <a:spcAft>
                <a:spcPct val="0"/>
              </a:spcAft>
              <a:buClr>
                <a:srgbClr val="595959"/>
              </a:buClr>
              <a:buFont typeface="Wingdings" charset="2"/>
              <a:buChar char="§"/>
              <a:defRPr sz="2000">
                <a:solidFill>
                  <a:schemeClr val="tx1"/>
                </a:solidFill>
                <a:latin typeface="Verdana" charset="0"/>
                <a:ea typeface="MS PGothic" charset="-128"/>
              </a:defRPr>
            </a:lvl6pPr>
            <a:lvl7pPr marL="2971800" indent="-228600" eaLnBrk="0" fontAlgn="base" hangingPunct="0">
              <a:spcBef>
                <a:spcPct val="20000"/>
              </a:spcBef>
              <a:spcAft>
                <a:spcPct val="0"/>
              </a:spcAft>
              <a:buClr>
                <a:srgbClr val="595959"/>
              </a:buClr>
              <a:buFont typeface="Wingdings" charset="2"/>
              <a:buChar char="§"/>
              <a:defRPr sz="2000">
                <a:solidFill>
                  <a:schemeClr val="tx1"/>
                </a:solidFill>
                <a:latin typeface="Verdana" charset="0"/>
                <a:ea typeface="MS PGothic" charset="-128"/>
              </a:defRPr>
            </a:lvl7pPr>
            <a:lvl8pPr marL="3429000" indent="-228600" eaLnBrk="0" fontAlgn="base" hangingPunct="0">
              <a:spcBef>
                <a:spcPct val="20000"/>
              </a:spcBef>
              <a:spcAft>
                <a:spcPct val="0"/>
              </a:spcAft>
              <a:buClr>
                <a:srgbClr val="595959"/>
              </a:buClr>
              <a:buFont typeface="Wingdings" charset="2"/>
              <a:buChar char="§"/>
              <a:defRPr sz="2000">
                <a:solidFill>
                  <a:schemeClr val="tx1"/>
                </a:solidFill>
                <a:latin typeface="Verdana" charset="0"/>
                <a:ea typeface="MS PGothic" charset="-128"/>
              </a:defRPr>
            </a:lvl8pPr>
            <a:lvl9pPr marL="3886200" indent="-228600" eaLnBrk="0" fontAlgn="base" hangingPunct="0">
              <a:spcBef>
                <a:spcPct val="20000"/>
              </a:spcBef>
              <a:spcAft>
                <a:spcPct val="0"/>
              </a:spcAft>
              <a:buClr>
                <a:srgbClr val="595959"/>
              </a:buClr>
              <a:buFont typeface="Wingdings" charset="2"/>
              <a:buChar char="§"/>
              <a:defRPr sz="2000">
                <a:solidFill>
                  <a:schemeClr val="tx1"/>
                </a:solidFill>
                <a:latin typeface="Verdana" charset="0"/>
                <a:ea typeface="MS PGothic" charset="-128"/>
              </a:defRPr>
            </a:lvl9pPr>
          </a:lstStyle>
          <a:p>
            <a:pPr>
              <a:spcBef>
                <a:spcPct val="0"/>
              </a:spcBef>
              <a:buClrTx/>
              <a:buSzTx/>
              <a:buFontTx/>
              <a:buNone/>
            </a:pPr>
            <a:fld id="{FEF1D5B7-7038-454E-80E9-C27071A7ECEF}" type="datetime1">
              <a:rPr lang="en-US" altLang="en-US" sz="1000">
                <a:solidFill>
                  <a:srgbClr val="898989"/>
                </a:solidFill>
                <a:latin typeface="Arial" charset="0"/>
              </a:rPr>
              <a:pPr>
                <a:spcBef>
                  <a:spcPct val="0"/>
                </a:spcBef>
                <a:buClrTx/>
                <a:buSzTx/>
                <a:buFontTx/>
                <a:buNone/>
              </a:pPr>
              <a:t>4/27/2018</a:t>
            </a:fld>
            <a:endParaRPr lang="en-US" altLang="en-US" sz="1000">
              <a:solidFill>
                <a:srgbClr val="898989"/>
              </a:solidFill>
              <a:latin typeface="Arial" charset="0"/>
            </a:endParaRPr>
          </a:p>
        </p:txBody>
      </p:sp>
      <p:sp>
        <p:nvSpPr>
          <p:cNvPr id="21507"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80000"/>
              <a:buBlip>
                <a:blip r:embed="rId2"/>
              </a:buBlip>
              <a:defRPr sz="2800">
                <a:solidFill>
                  <a:schemeClr val="tx1"/>
                </a:solidFill>
                <a:latin typeface="Verdana" charset="0"/>
                <a:ea typeface="MS PGothic" charset="-128"/>
                <a:cs typeface="ＭＳ Ｐゴシック" charset="-128"/>
              </a:defRPr>
            </a:lvl1pPr>
            <a:lvl2pPr marL="742950" indent="-285750">
              <a:spcBef>
                <a:spcPct val="20000"/>
              </a:spcBef>
              <a:buClr>
                <a:srgbClr val="595959"/>
              </a:buClr>
              <a:buChar char="–"/>
              <a:defRPr sz="2600">
                <a:solidFill>
                  <a:schemeClr val="tx1"/>
                </a:solidFill>
                <a:latin typeface="Verdana" charset="0"/>
                <a:ea typeface="MS PGothic" charset="-128"/>
              </a:defRPr>
            </a:lvl2pPr>
            <a:lvl3pPr marL="1143000" indent="-228600">
              <a:spcBef>
                <a:spcPct val="20000"/>
              </a:spcBef>
              <a:buClr>
                <a:srgbClr val="595959"/>
              </a:buClr>
              <a:buFont typeface="Wingdings" charset="2"/>
              <a:buChar char="§"/>
              <a:defRPr sz="2200">
                <a:solidFill>
                  <a:schemeClr val="tx1"/>
                </a:solidFill>
                <a:latin typeface="Verdana" charset="0"/>
                <a:ea typeface="MS PGothic" charset="-128"/>
              </a:defRPr>
            </a:lvl3pPr>
            <a:lvl4pPr marL="1600200" indent="-228600">
              <a:spcBef>
                <a:spcPct val="20000"/>
              </a:spcBef>
              <a:buClr>
                <a:srgbClr val="595959"/>
              </a:buClr>
              <a:buChar char="–"/>
              <a:defRPr sz="2000">
                <a:solidFill>
                  <a:schemeClr val="tx1"/>
                </a:solidFill>
                <a:latin typeface="Verdana" charset="0"/>
                <a:ea typeface="MS PGothic" charset="-128"/>
              </a:defRPr>
            </a:lvl4pPr>
            <a:lvl5pPr marL="2057400" indent="-228600">
              <a:spcBef>
                <a:spcPct val="20000"/>
              </a:spcBef>
              <a:buClr>
                <a:srgbClr val="595959"/>
              </a:buClr>
              <a:buFont typeface="Wingdings" charset="2"/>
              <a:buChar char="§"/>
              <a:defRPr sz="2000">
                <a:solidFill>
                  <a:schemeClr val="tx1"/>
                </a:solidFill>
                <a:latin typeface="Verdana" charset="0"/>
                <a:ea typeface="MS PGothic" charset="-128"/>
              </a:defRPr>
            </a:lvl5pPr>
            <a:lvl6pPr marL="2514600" indent="-228600" eaLnBrk="0" fontAlgn="base" hangingPunct="0">
              <a:spcBef>
                <a:spcPct val="20000"/>
              </a:spcBef>
              <a:spcAft>
                <a:spcPct val="0"/>
              </a:spcAft>
              <a:buClr>
                <a:srgbClr val="595959"/>
              </a:buClr>
              <a:buFont typeface="Wingdings" charset="2"/>
              <a:buChar char="§"/>
              <a:defRPr sz="2000">
                <a:solidFill>
                  <a:schemeClr val="tx1"/>
                </a:solidFill>
                <a:latin typeface="Verdana" charset="0"/>
                <a:ea typeface="MS PGothic" charset="-128"/>
              </a:defRPr>
            </a:lvl6pPr>
            <a:lvl7pPr marL="2971800" indent="-228600" eaLnBrk="0" fontAlgn="base" hangingPunct="0">
              <a:spcBef>
                <a:spcPct val="20000"/>
              </a:spcBef>
              <a:spcAft>
                <a:spcPct val="0"/>
              </a:spcAft>
              <a:buClr>
                <a:srgbClr val="595959"/>
              </a:buClr>
              <a:buFont typeface="Wingdings" charset="2"/>
              <a:buChar char="§"/>
              <a:defRPr sz="2000">
                <a:solidFill>
                  <a:schemeClr val="tx1"/>
                </a:solidFill>
                <a:latin typeface="Verdana" charset="0"/>
                <a:ea typeface="MS PGothic" charset="-128"/>
              </a:defRPr>
            </a:lvl7pPr>
            <a:lvl8pPr marL="3429000" indent="-228600" eaLnBrk="0" fontAlgn="base" hangingPunct="0">
              <a:spcBef>
                <a:spcPct val="20000"/>
              </a:spcBef>
              <a:spcAft>
                <a:spcPct val="0"/>
              </a:spcAft>
              <a:buClr>
                <a:srgbClr val="595959"/>
              </a:buClr>
              <a:buFont typeface="Wingdings" charset="2"/>
              <a:buChar char="§"/>
              <a:defRPr sz="2000">
                <a:solidFill>
                  <a:schemeClr val="tx1"/>
                </a:solidFill>
                <a:latin typeface="Verdana" charset="0"/>
                <a:ea typeface="MS PGothic" charset="-128"/>
              </a:defRPr>
            </a:lvl8pPr>
            <a:lvl9pPr marL="3886200" indent="-228600" eaLnBrk="0" fontAlgn="base" hangingPunct="0">
              <a:spcBef>
                <a:spcPct val="20000"/>
              </a:spcBef>
              <a:spcAft>
                <a:spcPct val="0"/>
              </a:spcAft>
              <a:buClr>
                <a:srgbClr val="595959"/>
              </a:buClr>
              <a:buFont typeface="Wingdings" charset="2"/>
              <a:buChar char="§"/>
              <a:defRPr sz="2000">
                <a:solidFill>
                  <a:schemeClr val="tx1"/>
                </a:solidFill>
                <a:latin typeface="Verdana" charset="0"/>
                <a:ea typeface="MS PGothic" charset="-128"/>
              </a:defRPr>
            </a:lvl9pPr>
          </a:lstStyle>
          <a:p>
            <a:pPr>
              <a:spcBef>
                <a:spcPct val="0"/>
              </a:spcBef>
              <a:buClrTx/>
              <a:buSzTx/>
              <a:buFontTx/>
              <a:buNone/>
            </a:pPr>
            <a:fld id="{1F71F5BD-44D0-0A4E-BAE3-F907213F9802}" type="slidenum">
              <a:rPr lang="en-US" altLang="en-US" sz="1000">
                <a:solidFill>
                  <a:srgbClr val="898989"/>
                </a:solidFill>
                <a:latin typeface="Arial" charset="0"/>
              </a:rPr>
              <a:pPr>
                <a:spcBef>
                  <a:spcPct val="0"/>
                </a:spcBef>
                <a:buClrTx/>
                <a:buSzTx/>
                <a:buFontTx/>
                <a:buNone/>
              </a:pPr>
              <a:t>2</a:t>
            </a:fld>
            <a:endParaRPr lang="en-US" altLang="en-US" sz="1000">
              <a:solidFill>
                <a:srgbClr val="898989"/>
              </a:solidFill>
              <a:latin typeface="Arial" charset="0"/>
            </a:endParaRPr>
          </a:p>
        </p:txBody>
      </p:sp>
      <p:sp>
        <p:nvSpPr>
          <p:cNvPr id="10" name="Content Placeholder 2"/>
          <p:cNvSpPr txBox="1">
            <a:spLocks/>
          </p:cNvSpPr>
          <p:nvPr/>
        </p:nvSpPr>
        <p:spPr>
          <a:xfrm>
            <a:off x="533400" y="1023938"/>
            <a:ext cx="7988300" cy="4462462"/>
          </a:xfrm>
          <a:prstGeom prst="rect">
            <a:avLst/>
          </a:prstGeom>
        </p:spPr>
        <p:txBody>
          <a:bodyPr/>
          <a:lstStyle>
            <a:lvl1pPr marL="342900" indent="-342900" algn="l" rtl="0" eaLnBrk="0" fontAlgn="base" hangingPunct="0">
              <a:spcBef>
                <a:spcPct val="20000"/>
              </a:spcBef>
              <a:spcAft>
                <a:spcPct val="0"/>
              </a:spcAft>
              <a:buClr>
                <a:schemeClr val="bg2"/>
              </a:buClr>
              <a:buSzPct val="80000"/>
              <a:buBlip>
                <a:blip r:embed="rId2"/>
              </a:buBlip>
              <a:defRPr sz="28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rgbClr val="595959"/>
              </a:buClr>
              <a:buChar char="–"/>
              <a:defRPr sz="26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rgbClr val="595959"/>
              </a:buClr>
              <a:buFont typeface="Wingdings" pitchFamily="2" charset="2"/>
              <a:buChar char="§"/>
              <a:defRPr sz="22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rgbClr val="595959"/>
              </a:buClr>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rgbClr val="595959"/>
              </a:buClr>
              <a:buFont typeface="Wingdings" pitchFamily="2" charset="2"/>
              <a:buChar char="§"/>
              <a:defRPr sz="2000">
                <a:solidFill>
                  <a:schemeClr val="tx1"/>
                </a:solidFill>
                <a:latin typeface="+mn-lt"/>
                <a:ea typeface="ＭＳ Ｐゴシック" pitchFamily="-112" charset="-128"/>
              </a:defRPr>
            </a:lvl5pPr>
            <a:lvl6pPr marL="25146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9pPr>
          </a:lstStyle>
          <a:p>
            <a:pPr lvl="1">
              <a:defRPr/>
            </a:pPr>
            <a:endParaRPr lang="en-US" sz="1600" kern="0" dirty="0">
              <a:solidFill>
                <a:srgbClr val="005087"/>
              </a:solidFill>
            </a:endParaRPr>
          </a:p>
          <a:p>
            <a:pPr>
              <a:defRPr/>
            </a:pPr>
            <a:r>
              <a:rPr lang="en-US" sz="2000" kern="0" dirty="0">
                <a:solidFill>
                  <a:srgbClr val="005087"/>
                </a:solidFill>
              </a:rPr>
              <a:t>What are our long term strategic </a:t>
            </a:r>
            <a:r>
              <a:rPr lang="en-US" sz="2000" b="1" kern="0" dirty="0">
                <a:solidFill>
                  <a:srgbClr val="005087"/>
                </a:solidFill>
              </a:rPr>
              <a:t>objectives</a:t>
            </a:r>
            <a:r>
              <a:rPr lang="en-US" sz="2000" kern="0" dirty="0">
                <a:solidFill>
                  <a:srgbClr val="005087"/>
                </a:solidFill>
              </a:rPr>
              <a:t>?</a:t>
            </a:r>
            <a:r>
              <a:rPr lang="en-US" sz="2000" b="1" kern="0" dirty="0">
                <a:solidFill>
                  <a:srgbClr val="005087"/>
                </a:solidFill>
              </a:rPr>
              <a:t> </a:t>
            </a:r>
          </a:p>
          <a:p>
            <a:pPr algn="ctr">
              <a:buFontTx/>
              <a:buNone/>
              <a:defRPr/>
            </a:pPr>
            <a:endParaRPr lang="en-AU" sz="2000" b="1" i="1" dirty="0">
              <a:solidFill>
                <a:schemeClr val="accent6"/>
              </a:solidFill>
            </a:endParaRPr>
          </a:p>
          <a:p>
            <a:pPr marL="400050" lvl="2" indent="0">
              <a:buClr>
                <a:schemeClr val="bg2"/>
              </a:buClr>
              <a:buSzPct val="80000"/>
              <a:buNone/>
              <a:defRPr/>
            </a:pPr>
            <a:r>
              <a:rPr lang="en-US" sz="1600" kern="0" dirty="0">
                <a:solidFill>
                  <a:srgbClr val="005087"/>
                </a:solidFill>
                <a:cs typeface="ＭＳ Ｐゴシック" pitchFamily="-112" charset="-128"/>
              </a:rPr>
              <a:t> </a:t>
            </a:r>
          </a:p>
          <a:p>
            <a:pPr marL="457200" lvl="1" indent="0">
              <a:buFontTx/>
              <a:buNone/>
              <a:defRPr/>
            </a:pPr>
            <a:endParaRPr lang="en-US" sz="1600" kern="0" dirty="0">
              <a:solidFill>
                <a:srgbClr val="005087"/>
              </a:solidFill>
            </a:endParaRPr>
          </a:p>
        </p:txBody>
      </p:sp>
      <p:pic>
        <p:nvPicPr>
          <p:cNvPr id="1026" name="Picture 2" descr="Image result for best goal setting">
            <a:extLst>
              <a:ext uri="{FF2B5EF4-FFF2-40B4-BE49-F238E27FC236}">
                <a16:creationId xmlns:a16="http://schemas.microsoft.com/office/drawing/2014/main" id="{4FFFBB70-6825-44BB-A79F-E43743CA853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1287711"/>
            <a:ext cx="7743825" cy="4629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68313" y="411163"/>
            <a:ext cx="8675687" cy="1143000"/>
          </a:xfrm>
        </p:spPr>
        <p:txBody>
          <a:bodyPr/>
          <a:lstStyle/>
          <a:p>
            <a:pPr eaLnBrk="1" hangingPunct="1"/>
            <a:r>
              <a:rPr lang="en-US" altLang="en-US">
                <a:ea typeface="MS PGothic" charset="-128"/>
                <a:cs typeface="ＭＳ Ｐゴシック" charset="-128"/>
              </a:rPr>
              <a:t>Objectives</a:t>
            </a:r>
          </a:p>
        </p:txBody>
      </p:sp>
      <p:sp>
        <p:nvSpPr>
          <p:cNvPr id="21506" name="Date Placeholder 3"/>
          <p:cNvSpPr>
            <a:spLocks noGrp="1"/>
          </p:cNvSpPr>
          <p:nvPr>
            <p:ph type="dt" sz="quarter" idx="4294967295"/>
          </p:nvPr>
        </p:nvSpPr>
        <p:spPr bwMode="auto">
          <a:xfrm>
            <a:off x="1219200" y="6172200"/>
            <a:ext cx="3124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80000"/>
              <a:buBlip>
                <a:blip r:embed="rId2"/>
              </a:buBlip>
              <a:defRPr sz="2800">
                <a:solidFill>
                  <a:schemeClr val="tx1"/>
                </a:solidFill>
                <a:latin typeface="Verdana" charset="0"/>
                <a:ea typeface="MS PGothic" charset="-128"/>
                <a:cs typeface="ＭＳ Ｐゴシック" charset="-128"/>
              </a:defRPr>
            </a:lvl1pPr>
            <a:lvl2pPr marL="742950" indent="-285750">
              <a:spcBef>
                <a:spcPct val="20000"/>
              </a:spcBef>
              <a:buClr>
                <a:srgbClr val="595959"/>
              </a:buClr>
              <a:buChar char="–"/>
              <a:defRPr sz="2600">
                <a:solidFill>
                  <a:schemeClr val="tx1"/>
                </a:solidFill>
                <a:latin typeface="Verdana" charset="0"/>
                <a:ea typeface="MS PGothic" charset="-128"/>
              </a:defRPr>
            </a:lvl2pPr>
            <a:lvl3pPr marL="1143000" indent="-228600">
              <a:spcBef>
                <a:spcPct val="20000"/>
              </a:spcBef>
              <a:buClr>
                <a:srgbClr val="595959"/>
              </a:buClr>
              <a:buFont typeface="Wingdings" charset="2"/>
              <a:buChar char="§"/>
              <a:defRPr sz="2200">
                <a:solidFill>
                  <a:schemeClr val="tx1"/>
                </a:solidFill>
                <a:latin typeface="Verdana" charset="0"/>
                <a:ea typeface="MS PGothic" charset="-128"/>
              </a:defRPr>
            </a:lvl3pPr>
            <a:lvl4pPr marL="1600200" indent="-228600">
              <a:spcBef>
                <a:spcPct val="20000"/>
              </a:spcBef>
              <a:buClr>
                <a:srgbClr val="595959"/>
              </a:buClr>
              <a:buChar char="–"/>
              <a:defRPr sz="2000">
                <a:solidFill>
                  <a:schemeClr val="tx1"/>
                </a:solidFill>
                <a:latin typeface="Verdana" charset="0"/>
                <a:ea typeface="MS PGothic" charset="-128"/>
              </a:defRPr>
            </a:lvl4pPr>
            <a:lvl5pPr marL="2057400" indent="-228600">
              <a:spcBef>
                <a:spcPct val="20000"/>
              </a:spcBef>
              <a:buClr>
                <a:srgbClr val="595959"/>
              </a:buClr>
              <a:buFont typeface="Wingdings" charset="2"/>
              <a:buChar char="§"/>
              <a:defRPr sz="2000">
                <a:solidFill>
                  <a:schemeClr val="tx1"/>
                </a:solidFill>
                <a:latin typeface="Verdana" charset="0"/>
                <a:ea typeface="MS PGothic" charset="-128"/>
              </a:defRPr>
            </a:lvl5pPr>
            <a:lvl6pPr marL="2514600" indent="-228600" eaLnBrk="0" fontAlgn="base" hangingPunct="0">
              <a:spcBef>
                <a:spcPct val="20000"/>
              </a:spcBef>
              <a:spcAft>
                <a:spcPct val="0"/>
              </a:spcAft>
              <a:buClr>
                <a:srgbClr val="595959"/>
              </a:buClr>
              <a:buFont typeface="Wingdings" charset="2"/>
              <a:buChar char="§"/>
              <a:defRPr sz="2000">
                <a:solidFill>
                  <a:schemeClr val="tx1"/>
                </a:solidFill>
                <a:latin typeface="Verdana" charset="0"/>
                <a:ea typeface="MS PGothic" charset="-128"/>
              </a:defRPr>
            </a:lvl6pPr>
            <a:lvl7pPr marL="2971800" indent="-228600" eaLnBrk="0" fontAlgn="base" hangingPunct="0">
              <a:spcBef>
                <a:spcPct val="20000"/>
              </a:spcBef>
              <a:spcAft>
                <a:spcPct val="0"/>
              </a:spcAft>
              <a:buClr>
                <a:srgbClr val="595959"/>
              </a:buClr>
              <a:buFont typeface="Wingdings" charset="2"/>
              <a:buChar char="§"/>
              <a:defRPr sz="2000">
                <a:solidFill>
                  <a:schemeClr val="tx1"/>
                </a:solidFill>
                <a:latin typeface="Verdana" charset="0"/>
                <a:ea typeface="MS PGothic" charset="-128"/>
              </a:defRPr>
            </a:lvl7pPr>
            <a:lvl8pPr marL="3429000" indent="-228600" eaLnBrk="0" fontAlgn="base" hangingPunct="0">
              <a:spcBef>
                <a:spcPct val="20000"/>
              </a:spcBef>
              <a:spcAft>
                <a:spcPct val="0"/>
              </a:spcAft>
              <a:buClr>
                <a:srgbClr val="595959"/>
              </a:buClr>
              <a:buFont typeface="Wingdings" charset="2"/>
              <a:buChar char="§"/>
              <a:defRPr sz="2000">
                <a:solidFill>
                  <a:schemeClr val="tx1"/>
                </a:solidFill>
                <a:latin typeface="Verdana" charset="0"/>
                <a:ea typeface="MS PGothic" charset="-128"/>
              </a:defRPr>
            </a:lvl8pPr>
            <a:lvl9pPr marL="3886200" indent="-228600" eaLnBrk="0" fontAlgn="base" hangingPunct="0">
              <a:spcBef>
                <a:spcPct val="20000"/>
              </a:spcBef>
              <a:spcAft>
                <a:spcPct val="0"/>
              </a:spcAft>
              <a:buClr>
                <a:srgbClr val="595959"/>
              </a:buClr>
              <a:buFont typeface="Wingdings" charset="2"/>
              <a:buChar char="§"/>
              <a:defRPr sz="2000">
                <a:solidFill>
                  <a:schemeClr val="tx1"/>
                </a:solidFill>
                <a:latin typeface="Verdana" charset="0"/>
                <a:ea typeface="MS PGothic" charset="-128"/>
              </a:defRPr>
            </a:lvl9pPr>
          </a:lstStyle>
          <a:p>
            <a:pPr>
              <a:spcBef>
                <a:spcPct val="0"/>
              </a:spcBef>
              <a:buClrTx/>
              <a:buSzTx/>
              <a:buFontTx/>
              <a:buNone/>
            </a:pPr>
            <a:fld id="{FEF1D5B7-7038-454E-80E9-C27071A7ECEF}" type="datetime1">
              <a:rPr lang="en-US" altLang="en-US" sz="1000">
                <a:solidFill>
                  <a:srgbClr val="898989"/>
                </a:solidFill>
                <a:latin typeface="Arial" charset="0"/>
              </a:rPr>
              <a:pPr>
                <a:spcBef>
                  <a:spcPct val="0"/>
                </a:spcBef>
                <a:buClrTx/>
                <a:buSzTx/>
                <a:buFontTx/>
                <a:buNone/>
              </a:pPr>
              <a:t>4/27/2018</a:t>
            </a:fld>
            <a:endParaRPr lang="en-US" altLang="en-US" sz="1000">
              <a:solidFill>
                <a:srgbClr val="898989"/>
              </a:solidFill>
              <a:latin typeface="Arial" charset="0"/>
            </a:endParaRPr>
          </a:p>
        </p:txBody>
      </p:sp>
      <p:sp>
        <p:nvSpPr>
          <p:cNvPr id="21507"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80000"/>
              <a:buBlip>
                <a:blip r:embed="rId2"/>
              </a:buBlip>
              <a:defRPr sz="2800">
                <a:solidFill>
                  <a:schemeClr val="tx1"/>
                </a:solidFill>
                <a:latin typeface="Verdana" charset="0"/>
                <a:ea typeface="MS PGothic" charset="-128"/>
                <a:cs typeface="ＭＳ Ｐゴシック" charset="-128"/>
              </a:defRPr>
            </a:lvl1pPr>
            <a:lvl2pPr marL="742950" indent="-285750">
              <a:spcBef>
                <a:spcPct val="20000"/>
              </a:spcBef>
              <a:buClr>
                <a:srgbClr val="595959"/>
              </a:buClr>
              <a:buChar char="–"/>
              <a:defRPr sz="2600">
                <a:solidFill>
                  <a:schemeClr val="tx1"/>
                </a:solidFill>
                <a:latin typeface="Verdana" charset="0"/>
                <a:ea typeface="MS PGothic" charset="-128"/>
              </a:defRPr>
            </a:lvl2pPr>
            <a:lvl3pPr marL="1143000" indent="-228600">
              <a:spcBef>
                <a:spcPct val="20000"/>
              </a:spcBef>
              <a:buClr>
                <a:srgbClr val="595959"/>
              </a:buClr>
              <a:buFont typeface="Wingdings" charset="2"/>
              <a:buChar char="§"/>
              <a:defRPr sz="2200">
                <a:solidFill>
                  <a:schemeClr val="tx1"/>
                </a:solidFill>
                <a:latin typeface="Verdana" charset="0"/>
                <a:ea typeface="MS PGothic" charset="-128"/>
              </a:defRPr>
            </a:lvl3pPr>
            <a:lvl4pPr marL="1600200" indent="-228600">
              <a:spcBef>
                <a:spcPct val="20000"/>
              </a:spcBef>
              <a:buClr>
                <a:srgbClr val="595959"/>
              </a:buClr>
              <a:buChar char="–"/>
              <a:defRPr sz="2000">
                <a:solidFill>
                  <a:schemeClr val="tx1"/>
                </a:solidFill>
                <a:latin typeface="Verdana" charset="0"/>
                <a:ea typeface="MS PGothic" charset="-128"/>
              </a:defRPr>
            </a:lvl4pPr>
            <a:lvl5pPr marL="2057400" indent="-228600">
              <a:spcBef>
                <a:spcPct val="20000"/>
              </a:spcBef>
              <a:buClr>
                <a:srgbClr val="595959"/>
              </a:buClr>
              <a:buFont typeface="Wingdings" charset="2"/>
              <a:buChar char="§"/>
              <a:defRPr sz="2000">
                <a:solidFill>
                  <a:schemeClr val="tx1"/>
                </a:solidFill>
                <a:latin typeface="Verdana" charset="0"/>
                <a:ea typeface="MS PGothic" charset="-128"/>
              </a:defRPr>
            </a:lvl5pPr>
            <a:lvl6pPr marL="2514600" indent="-228600" eaLnBrk="0" fontAlgn="base" hangingPunct="0">
              <a:spcBef>
                <a:spcPct val="20000"/>
              </a:spcBef>
              <a:spcAft>
                <a:spcPct val="0"/>
              </a:spcAft>
              <a:buClr>
                <a:srgbClr val="595959"/>
              </a:buClr>
              <a:buFont typeface="Wingdings" charset="2"/>
              <a:buChar char="§"/>
              <a:defRPr sz="2000">
                <a:solidFill>
                  <a:schemeClr val="tx1"/>
                </a:solidFill>
                <a:latin typeface="Verdana" charset="0"/>
                <a:ea typeface="MS PGothic" charset="-128"/>
              </a:defRPr>
            </a:lvl6pPr>
            <a:lvl7pPr marL="2971800" indent="-228600" eaLnBrk="0" fontAlgn="base" hangingPunct="0">
              <a:spcBef>
                <a:spcPct val="20000"/>
              </a:spcBef>
              <a:spcAft>
                <a:spcPct val="0"/>
              </a:spcAft>
              <a:buClr>
                <a:srgbClr val="595959"/>
              </a:buClr>
              <a:buFont typeface="Wingdings" charset="2"/>
              <a:buChar char="§"/>
              <a:defRPr sz="2000">
                <a:solidFill>
                  <a:schemeClr val="tx1"/>
                </a:solidFill>
                <a:latin typeface="Verdana" charset="0"/>
                <a:ea typeface="MS PGothic" charset="-128"/>
              </a:defRPr>
            </a:lvl7pPr>
            <a:lvl8pPr marL="3429000" indent="-228600" eaLnBrk="0" fontAlgn="base" hangingPunct="0">
              <a:spcBef>
                <a:spcPct val="20000"/>
              </a:spcBef>
              <a:spcAft>
                <a:spcPct val="0"/>
              </a:spcAft>
              <a:buClr>
                <a:srgbClr val="595959"/>
              </a:buClr>
              <a:buFont typeface="Wingdings" charset="2"/>
              <a:buChar char="§"/>
              <a:defRPr sz="2000">
                <a:solidFill>
                  <a:schemeClr val="tx1"/>
                </a:solidFill>
                <a:latin typeface="Verdana" charset="0"/>
                <a:ea typeface="MS PGothic" charset="-128"/>
              </a:defRPr>
            </a:lvl8pPr>
            <a:lvl9pPr marL="3886200" indent="-228600" eaLnBrk="0" fontAlgn="base" hangingPunct="0">
              <a:spcBef>
                <a:spcPct val="20000"/>
              </a:spcBef>
              <a:spcAft>
                <a:spcPct val="0"/>
              </a:spcAft>
              <a:buClr>
                <a:srgbClr val="595959"/>
              </a:buClr>
              <a:buFont typeface="Wingdings" charset="2"/>
              <a:buChar char="§"/>
              <a:defRPr sz="2000">
                <a:solidFill>
                  <a:schemeClr val="tx1"/>
                </a:solidFill>
                <a:latin typeface="Verdana" charset="0"/>
                <a:ea typeface="MS PGothic" charset="-128"/>
              </a:defRPr>
            </a:lvl9pPr>
          </a:lstStyle>
          <a:p>
            <a:pPr>
              <a:spcBef>
                <a:spcPct val="0"/>
              </a:spcBef>
              <a:buClrTx/>
              <a:buSzTx/>
              <a:buFontTx/>
              <a:buNone/>
            </a:pPr>
            <a:fld id="{1F71F5BD-44D0-0A4E-BAE3-F907213F9802}" type="slidenum">
              <a:rPr lang="en-US" altLang="en-US" sz="1000">
                <a:solidFill>
                  <a:srgbClr val="898989"/>
                </a:solidFill>
                <a:latin typeface="Arial" charset="0"/>
              </a:rPr>
              <a:pPr>
                <a:spcBef>
                  <a:spcPct val="0"/>
                </a:spcBef>
                <a:buClrTx/>
                <a:buSzTx/>
                <a:buFontTx/>
                <a:buNone/>
              </a:pPr>
              <a:t>3</a:t>
            </a:fld>
            <a:endParaRPr lang="en-US" altLang="en-US" sz="1000">
              <a:solidFill>
                <a:srgbClr val="898989"/>
              </a:solidFill>
              <a:latin typeface="Arial" charset="0"/>
            </a:endParaRPr>
          </a:p>
        </p:txBody>
      </p:sp>
      <p:sp>
        <p:nvSpPr>
          <p:cNvPr id="10" name="Content Placeholder 2"/>
          <p:cNvSpPr txBox="1">
            <a:spLocks/>
          </p:cNvSpPr>
          <p:nvPr/>
        </p:nvSpPr>
        <p:spPr>
          <a:xfrm>
            <a:off x="533400" y="1023938"/>
            <a:ext cx="7988300" cy="4462462"/>
          </a:xfrm>
          <a:prstGeom prst="rect">
            <a:avLst/>
          </a:prstGeom>
        </p:spPr>
        <p:txBody>
          <a:bodyPr/>
          <a:lstStyle>
            <a:lvl1pPr marL="342900" indent="-342900" algn="l" rtl="0" eaLnBrk="0" fontAlgn="base" hangingPunct="0">
              <a:spcBef>
                <a:spcPct val="20000"/>
              </a:spcBef>
              <a:spcAft>
                <a:spcPct val="0"/>
              </a:spcAft>
              <a:buClr>
                <a:schemeClr val="bg2"/>
              </a:buClr>
              <a:buSzPct val="80000"/>
              <a:buBlip>
                <a:blip r:embed="rId2"/>
              </a:buBlip>
              <a:defRPr sz="28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rgbClr val="595959"/>
              </a:buClr>
              <a:buChar char="–"/>
              <a:defRPr sz="26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rgbClr val="595959"/>
              </a:buClr>
              <a:buFont typeface="Wingdings" pitchFamily="2" charset="2"/>
              <a:buChar char="§"/>
              <a:defRPr sz="22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rgbClr val="595959"/>
              </a:buClr>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rgbClr val="595959"/>
              </a:buClr>
              <a:buFont typeface="Wingdings" pitchFamily="2" charset="2"/>
              <a:buChar char="§"/>
              <a:defRPr sz="2000">
                <a:solidFill>
                  <a:schemeClr val="tx1"/>
                </a:solidFill>
                <a:latin typeface="+mn-lt"/>
                <a:ea typeface="ＭＳ Ｐゴシック" pitchFamily="-112" charset="-128"/>
              </a:defRPr>
            </a:lvl5pPr>
            <a:lvl6pPr marL="25146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9pPr>
          </a:lstStyle>
          <a:p>
            <a:pPr lvl="1">
              <a:defRPr/>
            </a:pPr>
            <a:endParaRPr lang="en-US" sz="1600" kern="0" dirty="0">
              <a:solidFill>
                <a:srgbClr val="005087"/>
              </a:solidFill>
            </a:endParaRPr>
          </a:p>
          <a:p>
            <a:pPr>
              <a:defRPr/>
            </a:pPr>
            <a:r>
              <a:rPr lang="en-US" sz="2000" kern="0" dirty="0">
                <a:solidFill>
                  <a:srgbClr val="005087"/>
                </a:solidFill>
              </a:rPr>
              <a:t>Establish Young Professionals Events at Major AESS Conferences</a:t>
            </a:r>
          </a:p>
          <a:p>
            <a:pPr>
              <a:defRPr/>
            </a:pPr>
            <a:r>
              <a:rPr lang="en-US" sz="2000" kern="0" dirty="0">
                <a:solidFill>
                  <a:srgbClr val="005087"/>
                </a:solidFill>
              </a:rPr>
              <a:t>Procure Funding and Establish Good Relations with YP ExCom</a:t>
            </a:r>
          </a:p>
          <a:p>
            <a:pPr>
              <a:defRPr/>
            </a:pPr>
            <a:r>
              <a:rPr lang="en-US" sz="2000" kern="0" dirty="0">
                <a:solidFill>
                  <a:srgbClr val="005087"/>
                </a:solidFill>
              </a:rPr>
              <a:t>Help/Support AESS Committees where YP are directly involved</a:t>
            </a:r>
          </a:p>
          <a:p>
            <a:pPr lvl="1">
              <a:defRPr/>
            </a:pPr>
            <a:r>
              <a:rPr lang="en-US" sz="1800" kern="0" dirty="0">
                <a:solidFill>
                  <a:srgbClr val="005087"/>
                </a:solidFill>
              </a:rPr>
              <a:t>Mentoring Program</a:t>
            </a:r>
          </a:p>
          <a:p>
            <a:pPr lvl="1">
              <a:defRPr/>
            </a:pPr>
            <a:r>
              <a:rPr lang="en-US" sz="1800" kern="0" dirty="0">
                <a:solidFill>
                  <a:srgbClr val="005087"/>
                </a:solidFill>
              </a:rPr>
              <a:t>Radar Summer School</a:t>
            </a:r>
          </a:p>
          <a:p>
            <a:pPr lvl="1">
              <a:defRPr/>
            </a:pPr>
            <a:r>
              <a:rPr lang="en-US" sz="1800" kern="0" dirty="0">
                <a:solidFill>
                  <a:srgbClr val="005087"/>
                </a:solidFill>
              </a:rPr>
              <a:t>Short Course Committee</a:t>
            </a:r>
          </a:p>
          <a:p>
            <a:pPr lvl="1">
              <a:defRPr/>
            </a:pPr>
            <a:r>
              <a:rPr lang="en-US" sz="1800" kern="0" dirty="0">
                <a:solidFill>
                  <a:srgbClr val="005087"/>
                </a:solidFill>
              </a:rPr>
              <a:t>Industry Committee</a:t>
            </a:r>
          </a:p>
          <a:p>
            <a:pPr>
              <a:defRPr/>
            </a:pPr>
            <a:r>
              <a:rPr lang="en-US" sz="2000" kern="0" dirty="0">
                <a:solidFill>
                  <a:srgbClr val="005087"/>
                </a:solidFill>
              </a:rPr>
              <a:t>Engage AESS in YP-Sponsored Activities/Conferences</a:t>
            </a:r>
          </a:p>
          <a:p>
            <a:pPr>
              <a:defRPr/>
            </a:pPr>
            <a:r>
              <a:rPr lang="en-US" sz="2000" kern="0" dirty="0">
                <a:solidFill>
                  <a:srgbClr val="005087"/>
                </a:solidFill>
              </a:rPr>
              <a:t>Mentor/Train Officers and Chairs on YP-related activities</a:t>
            </a:r>
          </a:p>
          <a:p>
            <a:pPr>
              <a:defRPr/>
            </a:pPr>
            <a:endParaRPr lang="en-US" sz="2000" b="1" kern="0" dirty="0">
              <a:solidFill>
                <a:srgbClr val="005087"/>
              </a:solidFill>
            </a:endParaRPr>
          </a:p>
          <a:p>
            <a:pPr marL="0" indent="0">
              <a:buNone/>
              <a:defRPr/>
            </a:pPr>
            <a:endParaRPr lang="en-US" sz="2000" b="1" kern="0" dirty="0">
              <a:solidFill>
                <a:srgbClr val="005087"/>
              </a:solidFill>
            </a:endParaRPr>
          </a:p>
          <a:p>
            <a:pPr algn="ctr">
              <a:buFontTx/>
              <a:buNone/>
              <a:defRPr/>
            </a:pPr>
            <a:endParaRPr lang="en-AU" sz="2000" b="1" i="1" dirty="0">
              <a:solidFill>
                <a:schemeClr val="accent6"/>
              </a:solidFill>
            </a:endParaRPr>
          </a:p>
          <a:p>
            <a:pPr marL="400050" lvl="2" indent="0">
              <a:buClr>
                <a:schemeClr val="bg2"/>
              </a:buClr>
              <a:buSzPct val="80000"/>
              <a:buNone/>
              <a:defRPr/>
            </a:pPr>
            <a:r>
              <a:rPr lang="en-US" sz="1600" kern="0" dirty="0">
                <a:solidFill>
                  <a:srgbClr val="005087"/>
                </a:solidFill>
                <a:cs typeface="ＭＳ Ｐゴシック" pitchFamily="-112" charset="-128"/>
              </a:rPr>
              <a:t> </a:t>
            </a:r>
          </a:p>
          <a:p>
            <a:pPr marL="457200" lvl="1" indent="0">
              <a:buFontTx/>
              <a:buNone/>
              <a:defRPr/>
            </a:pPr>
            <a:endParaRPr lang="en-US" sz="1600" kern="0" dirty="0">
              <a:solidFill>
                <a:srgbClr val="005087"/>
              </a:solidFill>
            </a:endParaRPr>
          </a:p>
        </p:txBody>
      </p:sp>
    </p:spTree>
    <p:extLst>
      <p:ext uri="{BB962C8B-B14F-4D97-AF65-F5344CB8AC3E}">
        <p14:creationId xmlns:p14="http://schemas.microsoft.com/office/powerpoint/2010/main" val="2071050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28625" y="396875"/>
            <a:ext cx="8229600" cy="792163"/>
          </a:xfrm>
        </p:spPr>
        <p:txBody>
          <a:bodyPr/>
          <a:lstStyle/>
          <a:p>
            <a:r>
              <a:rPr lang="en-US" altLang="en-US">
                <a:solidFill>
                  <a:srgbClr val="005582"/>
                </a:solidFill>
                <a:ea typeface="MS PGothic" charset="-128"/>
                <a:cs typeface="ＭＳ Ｐゴシック" charset="-128"/>
              </a:rPr>
              <a:t>Initiatives</a:t>
            </a:r>
          </a:p>
        </p:txBody>
      </p:sp>
      <p:sp>
        <p:nvSpPr>
          <p:cNvPr id="4" name="Content Placeholder 2"/>
          <p:cNvSpPr txBox="1">
            <a:spLocks/>
          </p:cNvSpPr>
          <p:nvPr/>
        </p:nvSpPr>
        <p:spPr>
          <a:xfrm>
            <a:off x="461963" y="617538"/>
            <a:ext cx="8196262" cy="5837237"/>
          </a:xfrm>
          <a:prstGeom prst="rect">
            <a:avLst/>
          </a:prstGeom>
        </p:spPr>
        <p:txBody>
          <a:bodyPr/>
          <a:lstStyle>
            <a:lvl1pPr marL="342900" indent="-342900" algn="l" rtl="0" eaLnBrk="0" fontAlgn="base" hangingPunct="0">
              <a:spcBef>
                <a:spcPct val="20000"/>
              </a:spcBef>
              <a:spcAft>
                <a:spcPct val="0"/>
              </a:spcAft>
              <a:buClr>
                <a:schemeClr val="bg2"/>
              </a:buClr>
              <a:buSzPct val="80000"/>
              <a:buBlip>
                <a:blip r:embed="rId2"/>
              </a:buBlip>
              <a:defRPr sz="28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rgbClr val="595959"/>
              </a:buClr>
              <a:buChar char="–"/>
              <a:defRPr sz="26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rgbClr val="595959"/>
              </a:buClr>
              <a:buFont typeface="Wingdings" pitchFamily="2" charset="2"/>
              <a:buChar char="§"/>
              <a:defRPr sz="22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rgbClr val="595959"/>
              </a:buClr>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rgbClr val="595959"/>
              </a:buClr>
              <a:buFont typeface="Wingdings" pitchFamily="2" charset="2"/>
              <a:buChar char="§"/>
              <a:defRPr sz="2000">
                <a:solidFill>
                  <a:schemeClr val="tx1"/>
                </a:solidFill>
                <a:latin typeface="+mn-lt"/>
                <a:ea typeface="ＭＳ Ｐゴシック" pitchFamily="-112" charset="-128"/>
              </a:defRPr>
            </a:lvl5pPr>
            <a:lvl6pPr marL="25146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9pPr>
          </a:lstStyle>
          <a:p>
            <a:pPr lvl="1">
              <a:defRPr/>
            </a:pPr>
            <a:endParaRPr lang="en-US" sz="1600" kern="0" dirty="0">
              <a:solidFill>
                <a:srgbClr val="005087"/>
              </a:solidFill>
            </a:endParaRPr>
          </a:p>
          <a:p>
            <a:pPr marL="457200" lvl="1" indent="0">
              <a:buFontTx/>
              <a:buNone/>
              <a:defRPr/>
            </a:pPr>
            <a:endParaRPr lang="en-US" sz="1600" kern="0" dirty="0">
              <a:solidFill>
                <a:srgbClr val="005087"/>
              </a:solidFill>
            </a:endParaRPr>
          </a:p>
          <a:p>
            <a:pPr>
              <a:defRPr/>
            </a:pPr>
            <a:r>
              <a:rPr lang="en-US" sz="2000" kern="0" dirty="0">
                <a:solidFill>
                  <a:srgbClr val="005087"/>
                </a:solidFill>
              </a:rPr>
              <a:t>IEEE Radar Conference 2017 (Seattle) – 40 attendees</a:t>
            </a:r>
          </a:p>
        </p:txBody>
      </p:sp>
      <p:pic>
        <p:nvPicPr>
          <p:cNvPr id="5" name="Picture 4" descr="A group of people standing in a room&#10;&#10;Description generated with very high confidence">
            <a:extLst>
              <a:ext uri="{FF2B5EF4-FFF2-40B4-BE49-F238E27FC236}">
                <a16:creationId xmlns:a16="http://schemas.microsoft.com/office/drawing/2014/main" id="{268D79B1-680E-427D-9D9A-347172399D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3671" y="1723659"/>
            <a:ext cx="4128765" cy="2322430"/>
          </a:xfrm>
          <a:prstGeom prst="rect">
            <a:avLst/>
          </a:prstGeom>
        </p:spPr>
      </p:pic>
      <p:pic>
        <p:nvPicPr>
          <p:cNvPr id="7" name="Picture 6" descr="A group of people standing in a room&#10;&#10;Description generated with very high confidence">
            <a:extLst>
              <a:ext uri="{FF2B5EF4-FFF2-40B4-BE49-F238E27FC236}">
                <a16:creationId xmlns:a16="http://schemas.microsoft.com/office/drawing/2014/main" id="{08740E53-88D6-43F0-973A-1226B1B707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78" y="1700862"/>
            <a:ext cx="3986152" cy="2242210"/>
          </a:xfrm>
          <a:prstGeom prst="rect">
            <a:avLst/>
          </a:prstGeom>
        </p:spPr>
      </p:pic>
      <p:pic>
        <p:nvPicPr>
          <p:cNvPr id="9" name="Picture 8" descr="A group of people in a room&#10;&#10;Description generated with very high confidence">
            <a:extLst>
              <a:ext uri="{FF2B5EF4-FFF2-40B4-BE49-F238E27FC236}">
                <a16:creationId xmlns:a16="http://schemas.microsoft.com/office/drawing/2014/main" id="{9D4DBDED-0575-48B1-8A9D-57797884375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77" y="4087541"/>
            <a:ext cx="3986151" cy="2242210"/>
          </a:xfrm>
          <a:prstGeom prst="rect">
            <a:avLst/>
          </a:prstGeom>
        </p:spPr>
      </p:pic>
      <p:pic>
        <p:nvPicPr>
          <p:cNvPr id="11" name="Picture 10" descr="A group of people standing in a room&#10;&#10;Description generated with very high confidence">
            <a:extLst>
              <a:ext uri="{FF2B5EF4-FFF2-40B4-BE49-F238E27FC236}">
                <a16:creationId xmlns:a16="http://schemas.microsoft.com/office/drawing/2014/main" id="{1F45BF23-157C-4ACF-AD37-AB11F2F3806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23670" y="4132345"/>
            <a:ext cx="4128766" cy="2322430"/>
          </a:xfrm>
          <a:prstGeom prst="rect">
            <a:avLst/>
          </a:prstGeom>
        </p:spPr>
      </p:pic>
    </p:spTree>
    <p:extLst>
      <p:ext uri="{BB962C8B-B14F-4D97-AF65-F5344CB8AC3E}">
        <p14:creationId xmlns:p14="http://schemas.microsoft.com/office/powerpoint/2010/main" val="4214164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FA7B0-8199-40F2-AA47-F9AEBABEFF02}"/>
              </a:ext>
            </a:extLst>
          </p:cNvPr>
          <p:cNvSpPr>
            <a:spLocks noGrp="1"/>
          </p:cNvSpPr>
          <p:nvPr>
            <p:ph type="title"/>
          </p:nvPr>
        </p:nvSpPr>
        <p:spPr/>
        <p:txBody>
          <a:bodyPr/>
          <a:lstStyle/>
          <a:p>
            <a:r>
              <a:rPr lang="en-US" dirty="0"/>
              <a:t>Initiatives</a:t>
            </a:r>
          </a:p>
        </p:txBody>
      </p:sp>
      <p:sp>
        <p:nvSpPr>
          <p:cNvPr id="3" name="Content Placeholder 2">
            <a:extLst>
              <a:ext uri="{FF2B5EF4-FFF2-40B4-BE49-F238E27FC236}">
                <a16:creationId xmlns:a16="http://schemas.microsoft.com/office/drawing/2014/main" id="{71276FC2-EEDE-42AF-AEAD-0E242B8663A8}"/>
              </a:ext>
            </a:extLst>
          </p:cNvPr>
          <p:cNvSpPr>
            <a:spLocks noGrp="1"/>
          </p:cNvSpPr>
          <p:nvPr>
            <p:ph idx="1"/>
          </p:nvPr>
        </p:nvSpPr>
        <p:spPr/>
        <p:txBody>
          <a:bodyPr/>
          <a:lstStyle/>
          <a:p>
            <a:r>
              <a:rPr lang="en-US" dirty="0"/>
              <a:t>YP In Space</a:t>
            </a:r>
            <a:br>
              <a:rPr lang="en-US" dirty="0"/>
            </a:br>
            <a:r>
              <a:rPr lang="en-US" dirty="0"/>
              <a:t>(Bangalore)</a:t>
            </a:r>
          </a:p>
        </p:txBody>
      </p:sp>
      <p:sp>
        <p:nvSpPr>
          <p:cNvPr id="4" name="Slide Number Placeholder 3">
            <a:extLst>
              <a:ext uri="{FF2B5EF4-FFF2-40B4-BE49-F238E27FC236}">
                <a16:creationId xmlns:a16="http://schemas.microsoft.com/office/drawing/2014/main" id="{63686D71-2A7C-46C8-B475-3F7A0F74DA4B}"/>
              </a:ext>
            </a:extLst>
          </p:cNvPr>
          <p:cNvSpPr>
            <a:spLocks noGrp="1"/>
          </p:cNvSpPr>
          <p:nvPr>
            <p:ph type="sldNum" sz="quarter" idx="10"/>
          </p:nvPr>
        </p:nvSpPr>
        <p:spPr/>
        <p:txBody>
          <a:bodyPr/>
          <a:lstStyle/>
          <a:p>
            <a:pPr>
              <a:defRPr/>
            </a:pPr>
            <a:fld id="{47F0CF1E-BF09-9F43-94E0-3A0D9E853704}" type="slidenum">
              <a:rPr lang="en-US" altLang="en-US" smtClean="0"/>
              <a:pPr>
                <a:defRPr/>
              </a:pPr>
              <a:t>5</a:t>
            </a:fld>
            <a:endParaRPr lang="en-US" altLang="en-US"/>
          </a:p>
        </p:txBody>
      </p:sp>
      <p:pic>
        <p:nvPicPr>
          <p:cNvPr id="5" name="Picture 4">
            <a:extLst>
              <a:ext uri="{FF2B5EF4-FFF2-40B4-BE49-F238E27FC236}">
                <a16:creationId xmlns:a16="http://schemas.microsoft.com/office/drawing/2014/main" id="{8561FE35-7327-4A12-B262-1DF6569201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92784" y="268448"/>
            <a:ext cx="4851215" cy="6342077"/>
          </a:xfrm>
          <a:prstGeom prst="rect">
            <a:avLst/>
          </a:prstGeom>
        </p:spPr>
      </p:pic>
    </p:spTree>
    <p:extLst>
      <p:ext uri="{BB962C8B-B14F-4D97-AF65-F5344CB8AC3E}">
        <p14:creationId xmlns:p14="http://schemas.microsoft.com/office/powerpoint/2010/main" val="1188712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28625" y="396875"/>
            <a:ext cx="8229600" cy="792163"/>
          </a:xfrm>
        </p:spPr>
        <p:txBody>
          <a:bodyPr/>
          <a:lstStyle/>
          <a:p>
            <a:r>
              <a:rPr lang="en-US" altLang="en-US">
                <a:solidFill>
                  <a:srgbClr val="005582"/>
                </a:solidFill>
                <a:ea typeface="MS PGothic" charset="-128"/>
                <a:cs typeface="ＭＳ Ｐゴシック" charset="-128"/>
              </a:rPr>
              <a:t>Initiatives</a:t>
            </a:r>
          </a:p>
        </p:txBody>
      </p:sp>
      <p:sp>
        <p:nvSpPr>
          <p:cNvPr id="4" name="Content Placeholder 2"/>
          <p:cNvSpPr txBox="1">
            <a:spLocks/>
          </p:cNvSpPr>
          <p:nvPr/>
        </p:nvSpPr>
        <p:spPr>
          <a:xfrm>
            <a:off x="461963" y="617538"/>
            <a:ext cx="8196262" cy="5837237"/>
          </a:xfrm>
          <a:prstGeom prst="rect">
            <a:avLst/>
          </a:prstGeom>
        </p:spPr>
        <p:txBody>
          <a:bodyPr/>
          <a:lstStyle>
            <a:lvl1pPr marL="342900" indent="-342900" algn="l" rtl="0" eaLnBrk="0" fontAlgn="base" hangingPunct="0">
              <a:spcBef>
                <a:spcPct val="20000"/>
              </a:spcBef>
              <a:spcAft>
                <a:spcPct val="0"/>
              </a:spcAft>
              <a:buClr>
                <a:schemeClr val="bg2"/>
              </a:buClr>
              <a:buSzPct val="80000"/>
              <a:buBlip>
                <a:blip r:embed="rId2"/>
              </a:buBlip>
              <a:defRPr sz="28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rgbClr val="595959"/>
              </a:buClr>
              <a:buChar char="–"/>
              <a:defRPr sz="26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rgbClr val="595959"/>
              </a:buClr>
              <a:buFont typeface="Wingdings" pitchFamily="2" charset="2"/>
              <a:buChar char="§"/>
              <a:defRPr sz="22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rgbClr val="595959"/>
              </a:buClr>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rgbClr val="595959"/>
              </a:buClr>
              <a:buFont typeface="Wingdings" pitchFamily="2" charset="2"/>
              <a:buChar char="§"/>
              <a:defRPr sz="2000">
                <a:solidFill>
                  <a:schemeClr val="tx1"/>
                </a:solidFill>
                <a:latin typeface="+mn-lt"/>
                <a:ea typeface="ＭＳ Ｐゴシック" pitchFamily="-112" charset="-128"/>
              </a:defRPr>
            </a:lvl5pPr>
            <a:lvl6pPr marL="25146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9pPr>
          </a:lstStyle>
          <a:p>
            <a:pPr lvl="1">
              <a:defRPr/>
            </a:pPr>
            <a:endParaRPr lang="en-US" sz="1600" kern="0" dirty="0">
              <a:solidFill>
                <a:srgbClr val="005087"/>
              </a:solidFill>
            </a:endParaRPr>
          </a:p>
          <a:p>
            <a:pPr marL="457200" lvl="1" indent="0">
              <a:buFontTx/>
              <a:buNone/>
              <a:defRPr/>
            </a:pPr>
            <a:endParaRPr lang="en-US" sz="1600" kern="0" dirty="0">
              <a:solidFill>
                <a:srgbClr val="005087"/>
              </a:solidFill>
            </a:endParaRPr>
          </a:p>
          <a:p>
            <a:pPr>
              <a:defRPr/>
            </a:pPr>
            <a:r>
              <a:rPr lang="en-US" sz="2000" kern="0" dirty="0">
                <a:solidFill>
                  <a:srgbClr val="005087"/>
                </a:solidFill>
              </a:rPr>
              <a:t>IEEE Rising Stars 2017</a:t>
            </a:r>
          </a:p>
        </p:txBody>
      </p:sp>
      <p:pic>
        <p:nvPicPr>
          <p:cNvPr id="2" name="Picture 1">
            <a:extLst>
              <a:ext uri="{FF2B5EF4-FFF2-40B4-BE49-F238E27FC236}">
                <a16:creationId xmlns:a16="http://schemas.microsoft.com/office/drawing/2014/main" id="{1C6E132D-335D-419E-8DC1-8F5CA754DC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214902"/>
            <a:ext cx="9144000" cy="36697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26FE7-C52D-46CF-B757-F913DD94D417}"/>
              </a:ext>
            </a:extLst>
          </p:cNvPr>
          <p:cNvSpPr>
            <a:spLocks noGrp="1"/>
          </p:cNvSpPr>
          <p:nvPr>
            <p:ph type="title"/>
          </p:nvPr>
        </p:nvSpPr>
        <p:spPr/>
        <p:txBody>
          <a:bodyPr/>
          <a:lstStyle/>
          <a:p>
            <a:r>
              <a:rPr lang="en-US" dirty="0"/>
              <a:t>Initiative</a:t>
            </a:r>
          </a:p>
        </p:txBody>
      </p:sp>
      <p:sp>
        <p:nvSpPr>
          <p:cNvPr id="4" name="Slide Number Placeholder 3">
            <a:extLst>
              <a:ext uri="{FF2B5EF4-FFF2-40B4-BE49-F238E27FC236}">
                <a16:creationId xmlns:a16="http://schemas.microsoft.com/office/drawing/2014/main" id="{67AED5AB-8950-4A0D-A191-A805C72DF413}"/>
              </a:ext>
            </a:extLst>
          </p:cNvPr>
          <p:cNvSpPr>
            <a:spLocks noGrp="1"/>
          </p:cNvSpPr>
          <p:nvPr>
            <p:ph type="sldNum" sz="quarter" idx="10"/>
          </p:nvPr>
        </p:nvSpPr>
        <p:spPr/>
        <p:txBody>
          <a:bodyPr/>
          <a:lstStyle/>
          <a:p>
            <a:pPr>
              <a:defRPr/>
            </a:pPr>
            <a:fld id="{47F0CF1E-BF09-9F43-94E0-3A0D9E853704}" type="slidenum">
              <a:rPr lang="en-US" altLang="en-US" smtClean="0"/>
              <a:pPr>
                <a:defRPr/>
              </a:pPr>
              <a:t>7</a:t>
            </a:fld>
            <a:endParaRPr lang="en-US" altLang="en-US"/>
          </a:p>
        </p:txBody>
      </p:sp>
      <p:pic>
        <p:nvPicPr>
          <p:cNvPr id="10" name="Picture 9" descr="A crowd of people in a room&#10;&#10;Description generated with very high confidence">
            <a:extLst>
              <a:ext uri="{FF2B5EF4-FFF2-40B4-BE49-F238E27FC236}">
                <a16:creationId xmlns:a16="http://schemas.microsoft.com/office/drawing/2014/main" id="{E1A32091-C432-4EB7-9683-866991C6E1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32151" y="3429000"/>
            <a:ext cx="4511849" cy="3010249"/>
          </a:xfrm>
          <a:prstGeom prst="rect">
            <a:avLst/>
          </a:prstGeom>
        </p:spPr>
      </p:pic>
      <p:sp>
        <p:nvSpPr>
          <p:cNvPr id="11" name="Content Placeholder 10">
            <a:extLst>
              <a:ext uri="{FF2B5EF4-FFF2-40B4-BE49-F238E27FC236}">
                <a16:creationId xmlns:a16="http://schemas.microsoft.com/office/drawing/2014/main" id="{9C61DA63-31D3-4039-913B-8F8103989828}"/>
              </a:ext>
            </a:extLst>
          </p:cNvPr>
          <p:cNvSpPr>
            <a:spLocks noGrp="1"/>
          </p:cNvSpPr>
          <p:nvPr>
            <p:ph idx="1"/>
          </p:nvPr>
        </p:nvSpPr>
        <p:spPr/>
        <p:txBody>
          <a:bodyPr/>
          <a:lstStyle/>
          <a:p>
            <a:r>
              <a:rPr lang="en-US" dirty="0"/>
              <a:t>MIT Annual Student Conference </a:t>
            </a:r>
          </a:p>
        </p:txBody>
      </p:sp>
      <p:pic>
        <p:nvPicPr>
          <p:cNvPr id="12" name="Content Placeholder 5" descr="A person standing in front of a television&#10;&#10;Description generated with high confidence">
            <a:extLst>
              <a:ext uri="{FF2B5EF4-FFF2-40B4-BE49-F238E27FC236}">
                <a16:creationId xmlns:a16="http://schemas.microsoft.com/office/drawing/2014/main" id="{9617908C-0BD6-47EE-90A4-F55E87507A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120301" y="3429000"/>
            <a:ext cx="4511850" cy="30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291215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98F67D-9430-4444-B480-2028A84BB15C}"/>
              </a:ext>
            </a:extLst>
          </p:cNvPr>
          <p:cNvSpPr>
            <a:spLocks noGrp="1"/>
          </p:cNvSpPr>
          <p:nvPr>
            <p:ph type="title"/>
          </p:nvPr>
        </p:nvSpPr>
        <p:spPr/>
        <p:txBody>
          <a:bodyPr/>
          <a:lstStyle/>
          <a:p>
            <a:r>
              <a:rPr lang="en-US" dirty="0"/>
              <a:t>Initiatives</a:t>
            </a:r>
            <a:br>
              <a:rPr lang="en-US" dirty="0"/>
            </a:br>
            <a:endParaRPr lang="en-US" dirty="0"/>
          </a:p>
        </p:txBody>
      </p:sp>
      <p:sp>
        <p:nvSpPr>
          <p:cNvPr id="6" name="Content Placeholder 5">
            <a:extLst>
              <a:ext uri="{FF2B5EF4-FFF2-40B4-BE49-F238E27FC236}">
                <a16:creationId xmlns:a16="http://schemas.microsoft.com/office/drawing/2014/main" id="{EEC52CB5-0A15-4CD6-A441-9B317BBD4383}"/>
              </a:ext>
            </a:extLst>
          </p:cNvPr>
          <p:cNvSpPr>
            <a:spLocks noGrp="1"/>
          </p:cNvSpPr>
          <p:nvPr>
            <p:ph idx="1"/>
          </p:nvPr>
        </p:nvSpPr>
        <p:spPr>
          <a:xfrm>
            <a:off x="753786" y="1371600"/>
            <a:ext cx="7772400" cy="4114800"/>
          </a:xfrm>
        </p:spPr>
        <p:txBody>
          <a:bodyPr/>
          <a:lstStyle/>
          <a:p>
            <a:r>
              <a:rPr lang="en-US" dirty="0"/>
              <a:t>YP Event at </a:t>
            </a:r>
            <a:r>
              <a:rPr lang="en-US" dirty="0" err="1"/>
              <a:t>AeroConf</a:t>
            </a:r>
            <a:r>
              <a:rPr lang="en-US" dirty="0"/>
              <a:t> 2018</a:t>
            </a:r>
          </a:p>
        </p:txBody>
      </p:sp>
      <p:sp>
        <p:nvSpPr>
          <p:cNvPr id="3" name="Slide Number Placeholder 2">
            <a:extLst>
              <a:ext uri="{FF2B5EF4-FFF2-40B4-BE49-F238E27FC236}">
                <a16:creationId xmlns:a16="http://schemas.microsoft.com/office/drawing/2014/main" id="{5C4BB98C-2035-4F17-B5F9-987AEF8AC192}"/>
              </a:ext>
            </a:extLst>
          </p:cNvPr>
          <p:cNvSpPr>
            <a:spLocks noGrp="1"/>
          </p:cNvSpPr>
          <p:nvPr>
            <p:ph type="sldNum" sz="quarter" idx="10"/>
          </p:nvPr>
        </p:nvSpPr>
        <p:spPr/>
        <p:txBody>
          <a:bodyPr/>
          <a:lstStyle/>
          <a:p>
            <a:pPr>
              <a:defRPr/>
            </a:pPr>
            <a:fld id="{1A30279E-87A6-6346-80B8-792C37CA3E47}" type="slidenum">
              <a:rPr lang="en-US" altLang="en-US" smtClean="0"/>
              <a:pPr>
                <a:defRPr/>
              </a:pPr>
              <a:t>8</a:t>
            </a:fld>
            <a:endParaRPr lang="en-US" altLang="en-US"/>
          </a:p>
        </p:txBody>
      </p:sp>
      <p:pic>
        <p:nvPicPr>
          <p:cNvPr id="5" name="Picture 4" descr="A group of people posing for the camera&#10;&#10;Description generated with very high confidence">
            <a:extLst>
              <a:ext uri="{FF2B5EF4-FFF2-40B4-BE49-F238E27FC236}">
                <a16:creationId xmlns:a16="http://schemas.microsoft.com/office/drawing/2014/main" id="{A506B6A1-91F4-4186-981E-5745A1842B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3786" y="2150378"/>
            <a:ext cx="5464029" cy="4098022"/>
          </a:xfrm>
          <a:prstGeom prst="rect">
            <a:avLst/>
          </a:prstGeom>
        </p:spPr>
      </p:pic>
      <p:pic>
        <p:nvPicPr>
          <p:cNvPr id="2050" name="Picture 2" descr="http://ieee-aess.org/sites/ieee-aess.org/files/styles/headshot-full-node/public/Marina%202013.jpg?itok=gnVD1C3M">
            <a:extLst>
              <a:ext uri="{FF2B5EF4-FFF2-40B4-BE49-F238E27FC236}">
                <a16:creationId xmlns:a16="http://schemas.microsoft.com/office/drawing/2014/main" id="{7E0EB65A-6A0F-4AB6-AEAA-C043F1AF8AB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849685" y="2633671"/>
            <a:ext cx="1247478" cy="12512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eee-aess.org/sites/ieee-aess.org/files/styles/headshot-full-node/public/images/headshots/darin_dunham_photo.jpg?itok=onsIcD9J">
            <a:extLst>
              <a:ext uri="{FF2B5EF4-FFF2-40B4-BE49-F238E27FC236}">
                <a16:creationId xmlns:a16="http://schemas.microsoft.com/office/drawing/2014/main" id="{5423F2F9-6FD1-4479-BDF3-4397AC6044DD}"/>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833965" y="1356472"/>
            <a:ext cx="1278919" cy="13056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eee-aess.org/sites/ieee-aess.org/files/styles/headshot-full-node/public/images/headshots/Peter%20Willett.jpg?itok=p3kP5OZb">
            <a:extLst>
              <a:ext uri="{FF2B5EF4-FFF2-40B4-BE49-F238E27FC236}">
                <a16:creationId xmlns:a16="http://schemas.microsoft.com/office/drawing/2014/main" id="{6A4D7F1D-065A-40E2-90EB-DBE0236C8CBB}"/>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849685" y="5367452"/>
            <a:ext cx="1217030" cy="133188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eee-aess.org/sites/ieee-aess.org/files/styles/headshot-full-node/public/coraluppi.jpg?itok=4GqZ8-SI">
            <a:extLst>
              <a:ext uri="{FF2B5EF4-FFF2-40B4-BE49-F238E27FC236}">
                <a16:creationId xmlns:a16="http://schemas.microsoft.com/office/drawing/2014/main" id="{F7C28D4E-BB47-4498-9A45-690041D7CBA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49685" y="3875028"/>
            <a:ext cx="1217029" cy="151722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dale blair gtri">
            <a:extLst>
              <a:ext uri="{FF2B5EF4-FFF2-40B4-BE49-F238E27FC236}">
                <a16:creationId xmlns:a16="http://schemas.microsoft.com/office/drawing/2014/main" id="{A18BBE9A-52E2-4663-853F-A83D18C920E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835081" y="94730"/>
            <a:ext cx="1278918" cy="1278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952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DF57-20B0-429D-994D-783531C02224}"/>
              </a:ext>
            </a:extLst>
          </p:cNvPr>
          <p:cNvSpPr>
            <a:spLocks noGrp="1"/>
          </p:cNvSpPr>
          <p:nvPr>
            <p:ph type="title"/>
          </p:nvPr>
        </p:nvSpPr>
        <p:spPr/>
        <p:txBody>
          <a:bodyPr/>
          <a:lstStyle/>
          <a:p>
            <a:r>
              <a:rPr lang="en-US" dirty="0"/>
              <a:t>Initiatives</a:t>
            </a:r>
          </a:p>
        </p:txBody>
      </p:sp>
      <p:sp>
        <p:nvSpPr>
          <p:cNvPr id="5" name="Content Placeholder 4">
            <a:extLst>
              <a:ext uri="{FF2B5EF4-FFF2-40B4-BE49-F238E27FC236}">
                <a16:creationId xmlns:a16="http://schemas.microsoft.com/office/drawing/2014/main" id="{2061DD14-0C20-4369-A1A1-F47F09CC3C76}"/>
              </a:ext>
            </a:extLst>
          </p:cNvPr>
          <p:cNvSpPr>
            <a:spLocks noGrp="1"/>
          </p:cNvSpPr>
          <p:nvPr>
            <p:ph idx="1"/>
          </p:nvPr>
        </p:nvSpPr>
        <p:spPr/>
        <p:txBody>
          <a:bodyPr/>
          <a:lstStyle/>
          <a:p>
            <a:r>
              <a:rPr lang="en-US" dirty="0"/>
              <a:t>YP Event at</a:t>
            </a:r>
            <a:br>
              <a:rPr lang="en-US" dirty="0"/>
            </a:br>
            <a:r>
              <a:rPr lang="en-US" dirty="0" err="1"/>
              <a:t>RadarConf</a:t>
            </a:r>
            <a:endParaRPr lang="en-US" dirty="0"/>
          </a:p>
          <a:p>
            <a:r>
              <a:rPr lang="en-US" dirty="0"/>
              <a:t>60 Attendees</a:t>
            </a:r>
          </a:p>
          <a:p>
            <a:r>
              <a:rPr lang="en-US" dirty="0"/>
              <a:t>AESS Speakers</a:t>
            </a:r>
          </a:p>
        </p:txBody>
      </p:sp>
      <p:sp>
        <p:nvSpPr>
          <p:cNvPr id="3" name="Slide Number Placeholder 2">
            <a:extLst>
              <a:ext uri="{FF2B5EF4-FFF2-40B4-BE49-F238E27FC236}">
                <a16:creationId xmlns:a16="http://schemas.microsoft.com/office/drawing/2014/main" id="{4B90C770-6150-4D19-B60E-9A8B24878808}"/>
              </a:ext>
            </a:extLst>
          </p:cNvPr>
          <p:cNvSpPr>
            <a:spLocks noGrp="1"/>
          </p:cNvSpPr>
          <p:nvPr>
            <p:ph type="sldNum" sz="quarter" idx="10"/>
          </p:nvPr>
        </p:nvSpPr>
        <p:spPr/>
        <p:txBody>
          <a:bodyPr/>
          <a:lstStyle/>
          <a:p>
            <a:pPr>
              <a:defRPr/>
            </a:pPr>
            <a:fld id="{1A30279E-87A6-6346-80B8-792C37CA3E47}" type="slidenum">
              <a:rPr lang="en-US" altLang="en-US" smtClean="0"/>
              <a:pPr>
                <a:defRPr/>
              </a:pPr>
              <a:t>9</a:t>
            </a:fld>
            <a:endParaRPr lang="en-US" altLang="en-US"/>
          </a:p>
        </p:txBody>
      </p:sp>
      <p:pic>
        <p:nvPicPr>
          <p:cNvPr id="4" name="Picture 3">
            <a:extLst>
              <a:ext uri="{FF2B5EF4-FFF2-40B4-BE49-F238E27FC236}">
                <a16:creationId xmlns:a16="http://schemas.microsoft.com/office/drawing/2014/main" id="{11227993-9723-49CD-8B6F-3F9FF4AE01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25172" y="347918"/>
            <a:ext cx="5002793" cy="6082943"/>
          </a:xfrm>
          <a:prstGeom prst="rect">
            <a:avLst/>
          </a:prstGeom>
        </p:spPr>
      </p:pic>
      <p:pic>
        <p:nvPicPr>
          <p:cNvPr id="7" name="Picture 6" descr="A group of people standing in a room&#10;&#10;Description generated with very high confidence">
            <a:extLst>
              <a:ext uri="{FF2B5EF4-FFF2-40B4-BE49-F238E27FC236}">
                <a16:creationId xmlns:a16="http://schemas.microsoft.com/office/drawing/2014/main" id="{4A7FB5B4-0C8C-477B-AAB9-6136244F638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68" y="4679053"/>
            <a:ext cx="9153368" cy="2178948"/>
          </a:xfrm>
          <a:prstGeom prst="rect">
            <a:avLst/>
          </a:prstGeom>
        </p:spPr>
      </p:pic>
    </p:spTree>
    <p:extLst>
      <p:ext uri="{BB962C8B-B14F-4D97-AF65-F5344CB8AC3E}">
        <p14:creationId xmlns:p14="http://schemas.microsoft.com/office/powerpoint/2010/main" val="6094102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ieee_corporate_template_1">
  <a:themeElements>
    <a:clrScheme name="Custom 3">
      <a:dk1>
        <a:srgbClr val="000000"/>
      </a:dk1>
      <a:lt1>
        <a:srgbClr val="FFFFFF"/>
      </a:lt1>
      <a:dk2>
        <a:srgbClr val="005582"/>
      </a:dk2>
      <a:lt2>
        <a:srgbClr val="808080"/>
      </a:lt2>
      <a:accent1>
        <a:srgbClr val="DC5D26"/>
      </a:accent1>
      <a:accent2>
        <a:srgbClr val="52A93A"/>
      </a:accent2>
      <a:accent3>
        <a:srgbClr val="FFFFFF"/>
      </a:accent3>
      <a:accent4>
        <a:srgbClr val="000000"/>
      </a:accent4>
      <a:accent5>
        <a:srgbClr val="6C0521"/>
      </a:accent5>
      <a:accent6>
        <a:srgbClr val="477E27"/>
      </a:accent6>
      <a:hlink>
        <a:srgbClr val="0080FF"/>
      </a:hlink>
      <a:folHlink>
        <a:srgbClr val="48186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F3D88"/>
        </a:dk2>
        <a:lt2>
          <a:srgbClr val="808080"/>
        </a:lt2>
        <a:accent1>
          <a:srgbClr val="FF8000"/>
        </a:accent1>
        <a:accent2>
          <a:srgbClr val="59B308"/>
        </a:accent2>
        <a:accent3>
          <a:srgbClr val="FFFFFF"/>
        </a:accent3>
        <a:accent4>
          <a:srgbClr val="000000"/>
        </a:accent4>
        <a:accent5>
          <a:srgbClr val="FFC0AA"/>
        </a:accent5>
        <a:accent6>
          <a:srgbClr val="50A206"/>
        </a:accent6>
        <a:hlink>
          <a:srgbClr val="008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customSlides">
  <a:themeElements>
    <a:clrScheme name="Custom 3">
      <a:dk1>
        <a:srgbClr val="000000"/>
      </a:dk1>
      <a:lt1>
        <a:srgbClr val="FFFFFF"/>
      </a:lt1>
      <a:dk2>
        <a:srgbClr val="005582"/>
      </a:dk2>
      <a:lt2>
        <a:srgbClr val="808080"/>
      </a:lt2>
      <a:accent1>
        <a:srgbClr val="DC5D26"/>
      </a:accent1>
      <a:accent2>
        <a:srgbClr val="52A93A"/>
      </a:accent2>
      <a:accent3>
        <a:srgbClr val="FFFFFF"/>
      </a:accent3>
      <a:accent4>
        <a:srgbClr val="000000"/>
      </a:accent4>
      <a:accent5>
        <a:srgbClr val="6C0521"/>
      </a:accent5>
      <a:accent6>
        <a:srgbClr val="477E27"/>
      </a:accent6>
      <a:hlink>
        <a:srgbClr val="0080FF"/>
      </a:hlink>
      <a:folHlink>
        <a:srgbClr val="48186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F3D88"/>
        </a:dk2>
        <a:lt2>
          <a:srgbClr val="808080"/>
        </a:lt2>
        <a:accent1>
          <a:srgbClr val="FF8000"/>
        </a:accent1>
        <a:accent2>
          <a:srgbClr val="59B308"/>
        </a:accent2>
        <a:accent3>
          <a:srgbClr val="FFFFFF"/>
        </a:accent3>
        <a:accent4>
          <a:srgbClr val="000000"/>
        </a:accent4>
        <a:accent5>
          <a:srgbClr val="FFC0AA"/>
        </a:accent5>
        <a:accent6>
          <a:srgbClr val="50A206"/>
        </a:accent6>
        <a:hlink>
          <a:srgbClr val="008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ieee_corporate_template_1</Template>
  <TotalTime>11567</TotalTime>
  <Words>504</Words>
  <Application>Microsoft Office PowerPoint</Application>
  <PresentationFormat>On-screen Show (4:3)</PresentationFormat>
  <Paragraphs>110</Paragraphs>
  <Slides>17</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17</vt:i4>
      </vt:variant>
    </vt:vector>
  </HeadingPairs>
  <TitlesOfParts>
    <vt:vector size="28" baseType="lpstr">
      <vt:lpstr>MS PGothic</vt:lpstr>
      <vt:lpstr>MS PGothic</vt:lpstr>
      <vt:lpstr>Arial</vt:lpstr>
      <vt:lpstr>Arial Narrow</vt:lpstr>
      <vt:lpstr>Arial, Helvetica, sans-serif</vt:lpstr>
      <vt:lpstr>Calibri</vt:lpstr>
      <vt:lpstr>Times New Roman</vt:lpstr>
      <vt:lpstr>Verdana</vt:lpstr>
      <vt:lpstr>Wingdings</vt:lpstr>
      <vt:lpstr>ieee_corporate_template_1</vt:lpstr>
      <vt:lpstr>IEEE_customSlides</vt:lpstr>
      <vt:lpstr>Education</vt:lpstr>
      <vt:lpstr>Objectives</vt:lpstr>
      <vt:lpstr>Objectives</vt:lpstr>
      <vt:lpstr>Initiatives</vt:lpstr>
      <vt:lpstr>Initiatives</vt:lpstr>
      <vt:lpstr>Initiatives</vt:lpstr>
      <vt:lpstr>Initiative</vt:lpstr>
      <vt:lpstr>Initiatives </vt:lpstr>
      <vt:lpstr>Initiatives</vt:lpstr>
      <vt:lpstr>Initiatives</vt:lpstr>
      <vt:lpstr>Supported Initiatives</vt:lpstr>
      <vt:lpstr>Supported Initiatives</vt:lpstr>
      <vt:lpstr>YP ExCom Meetings</vt:lpstr>
      <vt:lpstr>AESS Sponsorship: YP In Space</vt:lpstr>
      <vt:lpstr>AESS Sponsorship MIKON 2018</vt:lpstr>
      <vt:lpstr>AESS Sponsorship Rising Stars 2018</vt:lpstr>
      <vt:lpstr>Kameron LaCalli</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ftardo</dc:creator>
  <cp:lastModifiedBy>Lorenzo Lo Monte</cp:lastModifiedBy>
  <cp:revision>229</cp:revision>
  <dcterms:created xsi:type="dcterms:W3CDTF">2010-02-05T19:49:13Z</dcterms:created>
  <dcterms:modified xsi:type="dcterms:W3CDTF">2018-04-27T19:50:58Z</dcterms:modified>
</cp:coreProperties>
</file>