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192" autoAdjust="0"/>
  </p:normalViewPr>
  <p:slideViewPr>
    <p:cSldViewPr>
      <p:cViewPr varScale="1">
        <p:scale>
          <a:sx n="58" d="100"/>
          <a:sy n="58" d="100"/>
        </p:scale>
        <p:origin x="-1632" y="-78"/>
      </p:cViewPr>
      <p:guideLst>
        <p:guide orient="horz" pos="2160"/>
        <p:guide pos="2880"/>
      </p:guideLst>
    </p:cSldViewPr>
  </p:slideViewPr>
  <p:notesTextViewPr>
    <p:cViewPr>
      <p:scale>
        <a:sx n="1" d="1"/>
        <a:sy n="1" d="1"/>
      </p:scale>
      <p:origin x="0" y="564"/>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8D8F7C-D708-4EEB-805A-566F097CD344}" type="datetimeFigureOut">
              <a:rPr lang="en-US" smtClean="0"/>
              <a:t>5/6/2015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B8A56E-8FC6-44AF-B2B3-F5699D497015}" type="slidenum">
              <a:rPr lang="en-US" smtClean="0"/>
              <a:t>‹#›</a:t>
            </a:fld>
            <a:endParaRPr lang="en-US"/>
          </a:p>
        </p:txBody>
      </p:sp>
    </p:spTree>
    <p:extLst>
      <p:ext uri="{BB962C8B-B14F-4D97-AF65-F5344CB8AC3E}">
        <p14:creationId xmlns:p14="http://schemas.microsoft.com/office/powerpoint/2010/main" val="20173781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 of the first speeches</a:t>
            </a:r>
            <a:r>
              <a:rPr lang="en-US" baseline="0" dirty="0" smtClean="0"/>
              <a:t> I heard at my orientation was how difficult engineering was and to be sure this is what I wanted. But I wasn’t sure, even well into my junior year I didn’t know what I wanted to do, and I was terrified to admit that. Every speaker I have heard tells their story of success and how we can be like them. This to me inspired a need for a guise of absolute knowledge. In this competitive industry no one wants to admit any short comings, which is fair, but at the same time this can also mean a lot of wasted talent because up and coming engineers are too afraid to let a possible link in there network see “weakness”. Often times in engineering there is this idea of “no hand holding”; students are in charge of their own education, and that is an important aspect of problem solving and the work we do, however; this same philosophy does not need to be true with networking and developing a career. These are areas where young engineers could use more guidance. One thing I didn’t truly understand until job interviews, my senior year, was how dramatically different a career can be from the degree obtained. </a:t>
            </a:r>
            <a:endParaRPr lang="en-US" dirty="0"/>
          </a:p>
        </p:txBody>
      </p:sp>
      <p:sp>
        <p:nvSpPr>
          <p:cNvPr id="4" name="Slide Number Placeholder 3"/>
          <p:cNvSpPr>
            <a:spLocks noGrp="1"/>
          </p:cNvSpPr>
          <p:nvPr>
            <p:ph type="sldNum" sz="quarter" idx="10"/>
          </p:nvPr>
        </p:nvSpPr>
        <p:spPr/>
        <p:txBody>
          <a:bodyPr/>
          <a:lstStyle/>
          <a:p>
            <a:fld id="{77B8A56E-8FC6-44AF-B2B3-F5699D497015}" type="slidenum">
              <a:rPr lang="en-US" smtClean="0"/>
              <a:t>2</a:t>
            </a:fld>
            <a:endParaRPr lang="en-US"/>
          </a:p>
        </p:txBody>
      </p:sp>
    </p:spTree>
    <p:extLst>
      <p:ext uri="{BB962C8B-B14F-4D97-AF65-F5344CB8AC3E}">
        <p14:creationId xmlns:p14="http://schemas.microsoft.com/office/powerpoint/2010/main" val="28890275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Student branches tend</a:t>
            </a:r>
            <a:r>
              <a:rPr lang="en-US" baseline="0" dirty="0" smtClean="0"/>
              <a:t> to be engineering majors that are already inclined to networking well; people that are open and well spoken. A lot of talk about networking, but how? Give students the opportunity to meet successful engineers. Make sure students feel comfortable being open about any questions they have. Give the opportunity to learn what there is too do with an engineering degree, and how to prepare for different areas. Make sure engineers participating do not assume certain experiences, so as to encourage an open question environment.</a:t>
            </a:r>
            <a:endParaRPr lang="en-US" dirty="0"/>
          </a:p>
        </p:txBody>
      </p:sp>
      <p:sp>
        <p:nvSpPr>
          <p:cNvPr id="4" name="Slide Number Placeholder 3"/>
          <p:cNvSpPr>
            <a:spLocks noGrp="1"/>
          </p:cNvSpPr>
          <p:nvPr>
            <p:ph type="sldNum" sz="quarter" idx="10"/>
          </p:nvPr>
        </p:nvSpPr>
        <p:spPr/>
        <p:txBody>
          <a:bodyPr/>
          <a:lstStyle/>
          <a:p>
            <a:fld id="{77B8A56E-8FC6-44AF-B2B3-F5699D497015}" type="slidenum">
              <a:rPr lang="en-US" smtClean="0"/>
              <a:t>3</a:t>
            </a:fld>
            <a:endParaRPr lang="en-US"/>
          </a:p>
        </p:txBody>
      </p:sp>
    </p:spTree>
    <p:extLst>
      <p:ext uri="{BB962C8B-B14F-4D97-AF65-F5344CB8AC3E}">
        <p14:creationId xmlns:p14="http://schemas.microsoft.com/office/powerpoint/2010/main" val="7973814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Design competitions</a:t>
            </a:r>
            <a:r>
              <a:rPr lang="en-US" baseline="0" dirty="0" smtClean="0"/>
              <a:t> that allow novice engineering majors an introduction into different areas of engineering. Focus on problem solving with more technical aspects more mildly introduced. Many competitions can be intimidating for certain students that never had the opportunity to work in engineering or coding as a hobby before college. This will allow students to see new career options, inspire confidence, and possibly allow for networking opportunities, if designed properly.</a:t>
            </a:r>
            <a:endParaRPr lang="en-US" dirty="0"/>
          </a:p>
        </p:txBody>
      </p:sp>
      <p:sp>
        <p:nvSpPr>
          <p:cNvPr id="4" name="Slide Number Placeholder 3"/>
          <p:cNvSpPr>
            <a:spLocks noGrp="1"/>
          </p:cNvSpPr>
          <p:nvPr>
            <p:ph type="sldNum" sz="quarter" idx="10"/>
          </p:nvPr>
        </p:nvSpPr>
        <p:spPr/>
        <p:txBody>
          <a:bodyPr/>
          <a:lstStyle/>
          <a:p>
            <a:fld id="{77B8A56E-8FC6-44AF-B2B3-F5699D497015}" type="slidenum">
              <a:rPr lang="en-US" smtClean="0"/>
              <a:t>4</a:t>
            </a:fld>
            <a:endParaRPr lang="en-US"/>
          </a:p>
        </p:txBody>
      </p:sp>
    </p:spTree>
    <p:extLst>
      <p:ext uri="{BB962C8B-B14F-4D97-AF65-F5344CB8AC3E}">
        <p14:creationId xmlns:p14="http://schemas.microsoft.com/office/powerpoint/2010/main" val="39394533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556ED80-DFF7-4582-911A-493CA0578FBA}" type="datetimeFigureOut">
              <a:rPr lang="en-US" smtClean="0"/>
              <a:t>5/6/2015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7190754-C589-49F2-9A7F-F0D7BAC4DAE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556ED80-DFF7-4582-911A-493CA0578FBA}" type="datetimeFigureOut">
              <a:rPr lang="en-US" smtClean="0"/>
              <a:t>5/6/2015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7190754-C589-49F2-9A7F-F0D7BAC4DAE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556ED80-DFF7-4582-911A-493CA0578FBA}" type="datetimeFigureOut">
              <a:rPr lang="en-US" smtClean="0"/>
              <a:t>5/6/2015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7190754-C589-49F2-9A7F-F0D7BAC4DAE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556ED80-DFF7-4582-911A-493CA0578FBA}" type="datetimeFigureOut">
              <a:rPr lang="en-US" smtClean="0"/>
              <a:t>5/6/2015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7190754-C589-49F2-9A7F-F0D7BAC4DAE6}"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556ED80-DFF7-4582-911A-493CA0578FBA}" type="datetimeFigureOut">
              <a:rPr lang="en-US" smtClean="0"/>
              <a:t>5/6/2015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7190754-C589-49F2-9A7F-F0D7BAC4DAE6}"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556ED80-DFF7-4582-911A-493CA0578FBA}" type="datetimeFigureOut">
              <a:rPr lang="en-US" smtClean="0"/>
              <a:t>5/6/2015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7190754-C589-49F2-9A7F-F0D7BAC4DAE6}"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556ED80-DFF7-4582-911A-493CA0578FBA}" type="datetimeFigureOut">
              <a:rPr lang="en-US" smtClean="0"/>
              <a:t>5/6/2015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7190754-C589-49F2-9A7F-F0D7BAC4DAE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556ED80-DFF7-4582-911A-493CA0578FBA}" type="datetimeFigureOut">
              <a:rPr lang="en-US" smtClean="0"/>
              <a:t>5/6/2015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7190754-C589-49F2-9A7F-F0D7BAC4DAE6}"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556ED80-DFF7-4582-911A-493CA0578FBA}" type="datetimeFigureOut">
              <a:rPr lang="en-US" smtClean="0"/>
              <a:t>5/6/2015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7190754-C589-49F2-9A7F-F0D7BAC4DAE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F556ED80-DFF7-4582-911A-493CA0578FBA}" type="datetimeFigureOut">
              <a:rPr lang="en-US" smtClean="0"/>
              <a:t>5/6/2015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7190754-C589-49F2-9A7F-F0D7BAC4DAE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556ED80-DFF7-4582-911A-493CA0578FBA}" type="datetimeFigureOut">
              <a:rPr lang="en-US" smtClean="0"/>
              <a:t>5/6/2015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7190754-C589-49F2-9A7F-F0D7BAC4DAE6}"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556ED80-DFF7-4582-911A-493CA0578FBA}" type="datetimeFigureOut">
              <a:rPr lang="en-US" smtClean="0"/>
              <a:t>5/6/2015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7190754-C589-49F2-9A7F-F0D7BAC4DAE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Undergraduate Presentation</a:t>
            </a:r>
            <a:br>
              <a:rPr lang="en-US" dirty="0" smtClean="0"/>
            </a:br>
            <a:r>
              <a:rPr lang="en-US" dirty="0" smtClean="0"/>
              <a:t>to </a:t>
            </a:r>
            <a:r>
              <a:rPr lang="en-US" dirty="0"/>
              <a:t>AESS Board of Directors, </a:t>
            </a:r>
            <a:r>
              <a:rPr lang="en-US" dirty="0" smtClean="0"/>
              <a:t/>
            </a:r>
            <a:br>
              <a:rPr lang="en-US" dirty="0" smtClean="0"/>
            </a:br>
            <a:r>
              <a:rPr lang="en-US" dirty="0"/>
              <a:t>May 2015</a:t>
            </a:r>
            <a:r>
              <a:rPr lang="en-US" dirty="0" smtClean="0"/>
              <a:t/>
            </a:r>
            <a:br>
              <a:rPr lang="en-US" dirty="0" smtClean="0"/>
            </a:br>
            <a:endParaRPr lang="en-US" dirty="0"/>
          </a:p>
        </p:txBody>
      </p:sp>
      <p:sp>
        <p:nvSpPr>
          <p:cNvPr id="3" name="Subtitle 2"/>
          <p:cNvSpPr>
            <a:spLocks noGrp="1"/>
          </p:cNvSpPr>
          <p:nvPr>
            <p:ph type="subTitle" idx="1"/>
          </p:nvPr>
        </p:nvSpPr>
        <p:spPr/>
        <p:txBody>
          <a:bodyPr>
            <a:normAutofit fontScale="92500" lnSpcReduction="10000"/>
          </a:bodyPr>
          <a:lstStyle/>
          <a:p>
            <a:r>
              <a:rPr lang="en-US" dirty="0" smtClean="0"/>
              <a:t>Scott </a:t>
            </a:r>
            <a:r>
              <a:rPr lang="en-US" dirty="0" err="1" smtClean="0"/>
              <a:t>Sprindis</a:t>
            </a:r>
            <a:endParaRPr lang="en-US" dirty="0" smtClean="0"/>
          </a:p>
          <a:p>
            <a:r>
              <a:rPr lang="en-US" dirty="0"/>
              <a:t>AESS Undergraduate Student Representative, Rowan University Senior in ECE</a:t>
            </a:r>
            <a:endParaRPr lang="en-US" dirty="0"/>
          </a:p>
        </p:txBody>
      </p:sp>
    </p:spTree>
    <p:extLst>
      <p:ext uri="{BB962C8B-B14F-4D97-AF65-F5344CB8AC3E}">
        <p14:creationId xmlns:p14="http://schemas.microsoft.com/office/powerpoint/2010/main" val="305406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Make engineering more openly connected</a:t>
            </a:r>
          </a:p>
          <a:p>
            <a:r>
              <a:rPr lang="en-US" dirty="0" smtClean="0"/>
              <a:t>Brief monthly newsletter for students</a:t>
            </a:r>
          </a:p>
          <a:p>
            <a:pPr lvl="1"/>
            <a:r>
              <a:rPr lang="en-US" dirty="0" smtClean="0"/>
              <a:t>Elaborate on one type of career out there each month</a:t>
            </a:r>
          </a:p>
          <a:p>
            <a:pPr lvl="1"/>
            <a:r>
              <a:rPr lang="en-US" dirty="0" smtClean="0"/>
              <a:t>Provide some insight on the paths to take to head towards this career</a:t>
            </a:r>
          </a:p>
          <a:p>
            <a:pPr lvl="1"/>
            <a:r>
              <a:rPr lang="en-US" dirty="0" smtClean="0"/>
              <a:t>Provide an engineer in this area that can be contacted for that month about the career</a:t>
            </a:r>
          </a:p>
          <a:p>
            <a:pPr lvl="2"/>
            <a:r>
              <a:rPr lang="en-US" dirty="0" smtClean="0"/>
              <a:t>For example how one might end up working on avionics in a specific military </a:t>
            </a:r>
            <a:r>
              <a:rPr lang="en-US" dirty="0" smtClean="0"/>
              <a:t>jet, </a:t>
            </a:r>
            <a:r>
              <a:rPr lang="en-US" dirty="0" smtClean="0"/>
              <a:t>and </a:t>
            </a:r>
            <a:r>
              <a:rPr lang="en-US" dirty="0" smtClean="0"/>
              <a:t>a real </a:t>
            </a:r>
            <a:r>
              <a:rPr lang="en-US" dirty="0" smtClean="0"/>
              <a:t>engineer working on that jet</a:t>
            </a:r>
          </a:p>
          <a:p>
            <a:pPr lvl="2"/>
            <a:endParaRPr lang="en-US" dirty="0" smtClean="0"/>
          </a:p>
          <a:p>
            <a:pPr lvl="2"/>
            <a:endParaRPr lang="en-US" dirty="0" smtClean="0"/>
          </a:p>
          <a:p>
            <a:endParaRPr lang="en-US" dirty="0" smtClean="0"/>
          </a:p>
        </p:txBody>
      </p:sp>
      <p:sp>
        <p:nvSpPr>
          <p:cNvPr id="2" name="Title 1"/>
          <p:cNvSpPr>
            <a:spLocks noGrp="1"/>
          </p:cNvSpPr>
          <p:nvPr>
            <p:ph type="title"/>
          </p:nvPr>
        </p:nvSpPr>
        <p:spPr/>
        <p:txBody>
          <a:bodyPr/>
          <a:lstStyle/>
          <a:p>
            <a:r>
              <a:rPr lang="en-US" dirty="0" smtClean="0"/>
              <a:t>Inspiration and Guidance</a:t>
            </a:r>
            <a:endParaRPr lang="en-US" dirty="0"/>
          </a:p>
        </p:txBody>
      </p:sp>
    </p:spTree>
    <p:extLst>
      <p:ext uri="{BB962C8B-B14F-4D97-AF65-F5344CB8AC3E}">
        <p14:creationId xmlns:p14="http://schemas.microsoft.com/office/powerpoint/2010/main" val="23141073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Held by non-student branch</a:t>
            </a:r>
          </a:p>
          <a:p>
            <a:r>
              <a:rPr lang="en-US" dirty="0" smtClean="0"/>
              <a:t>Emphasis on making professionals approachable</a:t>
            </a:r>
          </a:p>
          <a:p>
            <a:r>
              <a:rPr lang="en-US" dirty="0" smtClean="0"/>
              <a:t>Help students understand what options are available to them in the job market</a:t>
            </a:r>
            <a:endParaRPr lang="en-US" dirty="0"/>
          </a:p>
        </p:txBody>
      </p:sp>
      <p:sp>
        <p:nvSpPr>
          <p:cNvPr id="2" name="Title 1"/>
          <p:cNvSpPr>
            <a:spLocks noGrp="1"/>
          </p:cNvSpPr>
          <p:nvPr>
            <p:ph type="title"/>
          </p:nvPr>
        </p:nvSpPr>
        <p:spPr/>
        <p:txBody>
          <a:bodyPr/>
          <a:lstStyle/>
          <a:p>
            <a:r>
              <a:rPr lang="en-US" dirty="0" smtClean="0"/>
              <a:t>Student Conferences</a:t>
            </a:r>
            <a:endParaRPr lang="en-US" dirty="0"/>
          </a:p>
        </p:txBody>
      </p:sp>
    </p:spTree>
    <p:extLst>
      <p:ext uri="{BB962C8B-B14F-4D97-AF65-F5344CB8AC3E}">
        <p14:creationId xmlns:p14="http://schemas.microsoft.com/office/powerpoint/2010/main" val="42331789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Geared toward inexperienced students</a:t>
            </a:r>
          </a:p>
          <a:p>
            <a:r>
              <a:rPr lang="en-US" dirty="0" smtClean="0"/>
              <a:t>Encourage and teach students</a:t>
            </a:r>
          </a:p>
          <a:p>
            <a:r>
              <a:rPr lang="en-US" dirty="0" smtClean="0"/>
              <a:t>Provide direction</a:t>
            </a:r>
          </a:p>
          <a:p>
            <a:r>
              <a:rPr lang="en-US" dirty="0" smtClean="0"/>
              <a:t>Inspire confidence</a:t>
            </a:r>
          </a:p>
          <a:p>
            <a:pPr lvl="1"/>
            <a:r>
              <a:rPr lang="en-US" dirty="0" smtClean="0"/>
              <a:t>Specifically that uncertainty is </a:t>
            </a:r>
            <a:r>
              <a:rPr lang="en-US" dirty="0" smtClean="0"/>
              <a:t>okay</a:t>
            </a:r>
            <a:endParaRPr lang="en-US" dirty="0"/>
          </a:p>
        </p:txBody>
      </p:sp>
      <p:sp>
        <p:nvSpPr>
          <p:cNvPr id="2" name="Title 1"/>
          <p:cNvSpPr>
            <a:spLocks noGrp="1"/>
          </p:cNvSpPr>
          <p:nvPr>
            <p:ph type="title"/>
          </p:nvPr>
        </p:nvSpPr>
        <p:spPr/>
        <p:txBody>
          <a:bodyPr/>
          <a:lstStyle/>
          <a:p>
            <a:r>
              <a:rPr lang="en-US" dirty="0" smtClean="0"/>
              <a:t>Novice </a:t>
            </a:r>
            <a:r>
              <a:rPr lang="en-US" dirty="0" smtClean="0"/>
              <a:t>Competitions</a:t>
            </a:r>
            <a:endParaRPr lang="en-US" dirty="0"/>
          </a:p>
        </p:txBody>
      </p:sp>
    </p:spTree>
    <p:extLst>
      <p:ext uri="{BB962C8B-B14F-4D97-AF65-F5344CB8AC3E}">
        <p14:creationId xmlns:p14="http://schemas.microsoft.com/office/powerpoint/2010/main" val="109864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667000"/>
            <a:ext cx="8229600" cy="1143000"/>
          </a:xfrm>
        </p:spPr>
        <p:txBody>
          <a:bodyPr/>
          <a:lstStyle/>
          <a:p>
            <a:r>
              <a:rPr lang="en-US" dirty="0" smtClean="0"/>
              <a:t>Questions?</a:t>
            </a:r>
            <a:endParaRPr lang="en-US" dirty="0"/>
          </a:p>
        </p:txBody>
      </p:sp>
    </p:spTree>
    <p:extLst>
      <p:ext uri="{BB962C8B-B14F-4D97-AF65-F5344CB8AC3E}">
        <p14:creationId xmlns:p14="http://schemas.microsoft.com/office/powerpoint/2010/main" val="215715245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608</TotalTime>
  <Words>540</Words>
  <Application>Microsoft Office PowerPoint</Application>
  <PresentationFormat>On-screen Show (4:3)</PresentationFormat>
  <Paragraphs>28</Paragraphs>
  <Slides>5</Slides>
  <Notes>3</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Concourse</vt:lpstr>
      <vt:lpstr>Undergraduate Presentation to AESS Board of Directors,  May 2015 </vt:lpstr>
      <vt:lpstr>Inspiration and Guidance</vt:lpstr>
      <vt:lpstr>Student Conferences</vt:lpstr>
      <vt:lpstr>Novice Competitions</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Undergrad Presentation</dc:title>
  <dc:creator>user</dc:creator>
  <cp:lastModifiedBy>user</cp:lastModifiedBy>
  <cp:revision>11</cp:revision>
  <dcterms:created xsi:type="dcterms:W3CDTF">2015-04-22T22:38:17Z</dcterms:created>
  <dcterms:modified xsi:type="dcterms:W3CDTF">2015-05-06T17:39:01Z</dcterms:modified>
</cp:coreProperties>
</file>