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70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3FE0A3-2F7B-4EB4-8463-253BB21AB25E}" type="datetimeFigureOut">
              <a:rPr lang="en-US" smtClean="0"/>
              <a:t>9/17/15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A77539-E871-49C6-8E1F-DD0837F4B6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A77539-E871-49C6-8E1F-DD0837F4B6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A77539-E871-49C6-8E1F-DD0837F4B6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A77539-E871-49C6-8E1F-DD0837F4B6F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A77539-E871-49C6-8E1F-DD0837F4B6F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A77539-E871-49C6-8E1F-DD0837F4B6F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A77539-E871-49C6-8E1F-DD0837F4B6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A77539-E871-49C6-8E1F-DD0837F4B6F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3FE0A3-2F7B-4EB4-8463-253BB21AB25E}" type="datetimeFigureOut">
              <a:rPr lang="en-US" smtClean="0"/>
              <a:t>9/17/15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A77539-E871-49C6-8E1F-DD0837F4B6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3FE0A3-2F7B-4EB4-8463-253BB21AB25E}" type="datetimeFigureOut">
              <a:rPr lang="en-US" smtClean="0"/>
              <a:t>9/17/15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A77539-E871-49C6-8E1F-DD0837F4B6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3FE0A3-2F7B-4EB4-8463-253BB21AB25E}" type="datetimeFigureOut">
              <a:rPr lang="en-US" smtClean="0"/>
              <a:t>9/17/15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A77539-E871-49C6-8E1F-DD0837F4B6F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3FE0A3-2F7B-4EB4-8463-253BB21AB25E}" type="datetimeFigureOut">
              <a:rPr lang="en-US" smtClean="0"/>
              <a:t>9/17/15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A77539-E871-49C6-8E1F-DD0837F4B6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solidFill>
                  <a:srgbClr val="0070C0"/>
                </a:solidFill>
              </a:rPr>
              <a:t>Report on the IEEE Transportation Electrification Community (TEC)</a:t>
            </a:r>
            <a:endParaRPr lang="en-US" sz="4000" dirty="0">
              <a:solidFill>
                <a:srgbClr val="0070C0"/>
              </a:solidFill>
            </a:endParaRPr>
          </a:p>
        </p:txBody>
      </p:sp>
      <p:sp>
        <p:nvSpPr>
          <p:cNvPr id="3" name="Subtitle 2"/>
          <p:cNvSpPr>
            <a:spLocks noGrp="1"/>
          </p:cNvSpPr>
          <p:nvPr>
            <p:ph type="subTitle" idx="1"/>
          </p:nvPr>
        </p:nvSpPr>
        <p:spPr>
          <a:xfrm>
            <a:off x="685800" y="3733800"/>
            <a:ext cx="7772400" cy="1199704"/>
          </a:xfrm>
        </p:spPr>
        <p:txBody>
          <a:bodyPr/>
          <a:lstStyle/>
          <a:p>
            <a:r>
              <a:rPr lang="en-US" dirty="0" smtClean="0"/>
              <a:t>William P. Walsh</a:t>
            </a:r>
          </a:p>
          <a:p>
            <a:r>
              <a:rPr lang="en-US" dirty="0" smtClean="0"/>
              <a:t>25 September 2015</a:t>
            </a:r>
            <a:endParaRPr lang="en-US" dirty="0"/>
          </a:p>
        </p:txBody>
      </p:sp>
    </p:spTree>
    <p:extLst>
      <p:ext uri="{BB962C8B-B14F-4D97-AF65-F5344CB8AC3E}">
        <p14:creationId xmlns:p14="http://schemas.microsoft.com/office/powerpoint/2010/main" val="397927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TEC is a first year entity within IEEE TAB with evolving strategic objectives and priorities.</a:t>
            </a:r>
          </a:p>
          <a:p>
            <a:r>
              <a:rPr lang="en-US" dirty="0" smtClean="0"/>
              <a:t>TEC leadership and organization needs to mature and step out from behind its principle societies (PES, SA).</a:t>
            </a:r>
          </a:p>
          <a:p>
            <a:r>
              <a:rPr lang="en-US" dirty="0" smtClean="0"/>
              <a:t>Relationship and vision between AESS and TEC requires specific definition and goals (technical, membership).  Presently, this does not really exist within TEC.</a:t>
            </a:r>
          </a:p>
          <a:p>
            <a:endParaRPr lang="en-US" dirty="0"/>
          </a:p>
        </p:txBody>
      </p:sp>
      <p:sp>
        <p:nvSpPr>
          <p:cNvPr id="3" name="Title 2"/>
          <p:cNvSpPr>
            <a:spLocks noGrp="1"/>
          </p:cNvSpPr>
          <p:nvPr>
            <p:ph type="title"/>
          </p:nvPr>
        </p:nvSpPr>
        <p:spPr/>
        <p:txBody>
          <a:bodyPr/>
          <a:lstStyle/>
          <a:p>
            <a:r>
              <a:rPr lang="en-US" dirty="0" smtClean="0"/>
              <a:t>BLUF</a:t>
            </a:r>
            <a:endParaRPr lang="en-US" dirty="0"/>
          </a:p>
        </p:txBody>
      </p:sp>
    </p:spTree>
    <p:extLst>
      <p:ext uri="{BB962C8B-B14F-4D97-AF65-F5344CB8AC3E}">
        <p14:creationId xmlns:p14="http://schemas.microsoft.com/office/powerpoint/2010/main" val="408416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AESS is an Affiliate member of the TEC in 2015</a:t>
            </a:r>
          </a:p>
          <a:p>
            <a:r>
              <a:rPr lang="en-US" dirty="0" smtClean="0"/>
              <a:t>Activity was primarily bi-weekly teleconferences.</a:t>
            </a:r>
          </a:p>
          <a:p>
            <a:pPr lvl="1"/>
            <a:r>
              <a:rPr lang="en-US" dirty="0" smtClean="0"/>
              <a:t>AESS participants – Bob Lyons, Bob </a:t>
            </a:r>
            <a:r>
              <a:rPr lang="en-US" dirty="0" err="1" smtClean="0"/>
              <a:t>Rassa</a:t>
            </a:r>
            <a:r>
              <a:rPr lang="en-US" dirty="0" smtClean="0"/>
              <a:t>, </a:t>
            </a:r>
            <a:r>
              <a:rPr lang="en-US" dirty="0" err="1" smtClean="0"/>
              <a:t>Tesesa</a:t>
            </a:r>
            <a:r>
              <a:rPr lang="en-US" dirty="0" smtClean="0"/>
              <a:t> Pace, Bill Walsh</a:t>
            </a:r>
          </a:p>
          <a:p>
            <a:r>
              <a:rPr lang="en-US" dirty="0" smtClean="0"/>
              <a:t>AESS contributed $3000, pledging at this level for three years (2015 – 17)</a:t>
            </a:r>
            <a:endParaRPr lang="en-US" dirty="0"/>
          </a:p>
        </p:txBody>
      </p:sp>
      <p:sp>
        <p:nvSpPr>
          <p:cNvPr id="3" name="Title 2"/>
          <p:cNvSpPr>
            <a:spLocks noGrp="1"/>
          </p:cNvSpPr>
          <p:nvPr>
            <p:ph type="title"/>
          </p:nvPr>
        </p:nvSpPr>
        <p:spPr/>
        <p:txBody>
          <a:bodyPr>
            <a:normAutofit fontScale="90000"/>
          </a:bodyPr>
          <a:lstStyle/>
          <a:p>
            <a:r>
              <a:rPr lang="en-US" dirty="0" smtClean="0"/>
              <a:t>AESS Involvement and Investment</a:t>
            </a:r>
            <a:endParaRPr lang="en-US" dirty="0"/>
          </a:p>
        </p:txBody>
      </p:sp>
    </p:spTree>
    <p:extLst>
      <p:ext uri="{BB962C8B-B14F-4D97-AF65-F5344CB8AC3E}">
        <p14:creationId xmlns:p14="http://schemas.microsoft.com/office/powerpoint/2010/main" val="45911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Objectives and Scope of TEC</a:t>
            </a:r>
          </a:p>
          <a:p>
            <a:pPr lvl="1"/>
            <a:r>
              <a:rPr lang="en-US" dirty="0" smtClean="0"/>
              <a:t>Focus </a:t>
            </a:r>
            <a:r>
              <a:rPr lang="en-US" dirty="0"/>
              <a:t>on electrification of mobile power systems</a:t>
            </a:r>
          </a:p>
          <a:p>
            <a:pPr lvl="1"/>
            <a:r>
              <a:rPr lang="en-US" dirty="0" smtClean="0"/>
              <a:t>Strategic planning in progress??</a:t>
            </a:r>
          </a:p>
          <a:p>
            <a:pPr lvl="1"/>
            <a:r>
              <a:rPr lang="en-US" dirty="0" smtClean="0"/>
              <a:t>Key for AESS would be broader scope to include all transportation platforms: automotive, rail, air/space, etc.</a:t>
            </a:r>
          </a:p>
          <a:p>
            <a:r>
              <a:rPr lang="en-US" dirty="0" smtClean="0"/>
              <a:t>Engagement with standards and other related activities </a:t>
            </a:r>
          </a:p>
          <a:p>
            <a:pPr lvl="1"/>
            <a:r>
              <a:rPr lang="en-US" dirty="0" smtClean="0"/>
              <a:t>Potential to collaborate with IEEE Standards Association (SA)</a:t>
            </a:r>
          </a:p>
          <a:p>
            <a:pPr lvl="1"/>
            <a:r>
              <a:rPr lang="en-US" dirty="0" smtClean="0"/>
              <a:t>Negative attitude towards SAE (“just car guys”)</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351082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meetings focus primarily on conference participation</a:t>
            </a:r>
          </a:p>
          <a:p>
            <a:pPr lvl="1"/>
            <a:r>
              <a:rPr lang="en-US" dirty="0" smtClean="0"/>
              <a:t>Workshops, outreach events</a:t>
            </a:r>
          </a:p>
          <a:p>
            <a:pPr lvl="1"/>
            <a:r>
              <a:rPr lang="en-US" dirty="0" smtClean="0"/>
              <a:t>Some education activity</a:t>
            </a:r>
          </a:p>
          <a:p>
            <a:pPr lvl="1"/>
            <a:r>
              <a:rPr lang="en-US" dirty="0" smtClean="0"/>
              <a:t>Working within societies</a:t>
            </a:r>
          </a:p>
          <a:p>
            <a:r>
              <a:rPr lang="en-US" dirty="0" smtClean="0"/>
              <a:t>AESS interest areas </a:t>
            </a:r>
          </a:p>
          <a:p>
            <a:pPr lvl="1"/>
            <a:r>
              <a:rPr lang="en-US" dirty="0" smtClean="0"/>
              <a:t>UAVs/drone technology</a:t>
            </a:r>
          </a:p>
          <a:p>
            <a:pPr lvl="1"/>
            <a:r>
              <a:rPr lang="en-US" dirty="0" smtClean="0"/>
              <a:t>Electric airplanes</a:t>
            </a:r>
          </a:p>
          <a:p>
            <a:pPr lvl="1"/>
            <a:r>
              <a:rPr lang="en-US" dirty="0" smtClean="0"/>
              <a:t>Recommendation made re: publishing subject articles in Systems Magazine and promoting TEC</a:t>
            </a:r>
          </a:p>
          <a:p>
            <a:pPr lvl="2"/>
            <a:r>
              <a:rPr lang="en-US" dirty="0" smtClean="0"/>
              <a:t>No response so far</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374712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Interest is on TEC activities on an International perspective…some US, but minimal</a:t>
            </a:r>
          </a:p>
          <a:p>
            <a:r>
              <a:rPr lang="en-US" dirty="0" smtClean="0"/>
              <a:t>No firm or apparent strategy or anyone interested in developing publication activities for TEC</a:t>
            </a:r>
          </a:p>
          <a:p>
            <a:r>
              <a:rPr lang="en-US" dirty="0" smtClean="0"/>
              <a:t>Financial objective is to develop and implement revenue-generating programming to help reduce premium contributions of the supporting societies</a:t>
            </a:r>
          </a:p>
          <a:p>
            <a:pPr lvl="1"/>
            <a:r>
              <a:rPr lang="en-US" dirty="0" smtClean="0"/>
              <a:t>May re-invest revenue early on</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278795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We should not just speculate on how TEC can benefit AESS.  </a:t>
            </a:r>
          </a:p>
          <a:p>
            <a:pPr marL="880110" lvl="1" indent="-514350">
              <a:buFont typeface="+mj-lt"/>
              <a:buAutoNum type="alphaLcPeriod"/>
            </a:pPr>
            <a:r>
              <a:rPr lang="en-US" sz="2000" dirty="0" smtClean="0"/>
              <a:t>TEC should define products and activities available to AESS as a result of investment and engagement.  </a:t>
            </a:r>
          </a:p>
          <a:p>
            <a:pPr marL="880110" lvl="1" indent="-514350">
              <a:buFont typeface="+mj-lt"/>
              <a:buAutoNum type="alphaLcPeriod"/>
            </a:pPr>
            <a:r>
              <a:rPr lang="en-US" sz="2000" dirty="0" smtClean="0"/>
              <a:t>TEC needs to better define its overall purpose and scope.</a:t>
            </a:r>
          </a:p>
          <a:p>
            <a:pPr marL="624078" indent="-514350">
              <a:buFont typeface="+mj-lt"/>
              <a:buAutoNum type="arabicPeriod"/>
            </a:pPr>
            <a:r>
              <a:rPr lang="en-US" dirty="0" smtClean="0"/>
              <a:t>AESS needs to decide the potential of an active relationship with TEC</a:t>
            </a:r>
          </a:p>
          <a:p>
            <a:pPr marL="880110" lvl="1" indent="-514350">
              <a:buFont typeface="+mj-lt"/>
              <a:buAutoNum type="alphaLcPeriod"/>
            </a:pPr>
            <a:r>
              <a:rPr lang="en-US" sz="2000" dirty="0" smtClean="0"/>
              <a:t>Is AESS to be the focal point for TEC’s air and space electrification systems and platform integration activities and development?</a:t>
            </a:r>
          </a:p>
          <a:p>
            <a:pPr marL="880110" lvl="1" indent="-514350">
              <a:buFont typeface="+mj-lt"/>
              <a:buAutoNum type="alphaLcPeriod"/>
            </a:pPr>
            <a:r>
              <a:rPr lang="en-US" sz="2000" dirty="0" smtClean="0"/>
              <a:t>Can TEC deliver content and members to us as a result of their leadership and engagement in this area?</a:t>
            </a:r>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869809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Establish value metrics for TEC relative to AESS based on what we know and have seen with regard to TEC’s priorities and what they are committing to for us regarding our interest areas.</a:t>
            </a:r>
          </a:p>
          <a:p>
            <a:r>
              <a:rPr lang="en-US" dirty="0" smtClean="0"/>
              <a:t>Until TEC matures as a committee to a point where they are more than just focusing on conferences and workshops, and starts generating information and products that are beneficial to our members – and helps us gain members – we would be better off monitoring this from the sidelines.</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3985748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TotalTime>
  <Words>487</Words>
  <Application>Microsoft Macintosh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Report on the IEEE Transportation Electrification Community (TEC)</vt:lpstr>
      <vt:lpstr>BLUF</vt:lpstr>
      <vt:lpstr>AESS Involvement and Investment</vt:lpstr>
      <vt:lpstr>Discussion</vt:lpstr>
      <vt:lpstr>Discussion</vt:lpstr>
      <vt:lpstr>Discussion</vt:lpstr>
      <vt:lpstr>Conclusions</vt:lpstr>
      <vt:lpstr>Conclusions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IEEE Transportation Electrification Community (TEC)</dc:title>
  <dc:creator>william.p.walsh</dc:creator>
  <cp:lastModifiedBy>William Walsh</cp:lastModifiedBy>
  <cp:revision>8</cp:revision>
  <dcterms:created xsi:type="dcterms:W3CDTF">2015-09-17T15:15:41Z</dcterms:created>
  <dcterms:modified xsi:type="dcterms:W3CDTF">2015-09-17T20:11:44Z</dcterms:modified>
</cp:coreProperties>
</file>