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78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eee-aess.org/industry-relations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AESS Board of Governors</a:t>
            </a: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Verdana" charset="0"/>
                <a:cs typeface="Verdana" charset="0"/>
              </a:rPr>
              <a:t>VP of Industry Relations</a:t>
            </a: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7 October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Industry Relations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Committee</a:t>
            </a:r>
          </a:p>
          <a:p>
            <a:pPr lvl="1"/>
            <a:r>
              <a:rPr lang="en-US" dirty="0">
                <a:latin typeface="Verdana" charset="0"/>
              </a:rPr>
              <a:t>Michael Cardinale</a:t>
            </a:r>
          </a:p>
          <a:p>
            <a:pPr lvl="1"/>
            <a:r>
              <a:rPr lang="en-US" dirty="0"/>
              <a:t>Vince </a:t>
            </a:r>
            <a:r>
              <a:rPr lang="en-US" dirty="0" err="1"/>
              <a:t>Socci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Verdana" charset="0"/>
              </a:rPr>
              <a:t>Roy </a:t>
            </a:r>
            <a:r>
              <a:rPr lang="en-US" dirty="0" err="1">
                <a:latin typeface="Verdana" charset="0"/>
              </a:rPr>
              <a:t>Streit</a:t>
            </a:r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Web site updated </a:t>
            </a:r>
            <a:r>
              <a:rPr lang="en-US" dirty="0">
                <a:latin typeface="Verdana" charset="0"/>
                <a:hlinkClick r:id="rId2"/>
              </a:rPr>
              <a:t>http://ieee-aess.org/industry-relations/home</a:t>
            </a:r>
            <a:r>
              <a:rPr lang="en-US" dirty="0">
                <a:latin typeface="Verdana" charset="0"/>
              </a:rPr>
              <a:t> </a:t>
            </a:r>
          </a:p>
          <a:p>
            <a:pPr lvl="1"/>
            <a:r>
              <a:rPr lang="en-US" dirty="0">
                <a:latin typeface="Verdana" charset="0"/>
              </a:rPr>
              <a:t>Need advertisement</a:t>
            </a:r>
          </a:p>
          <a:p>
            <a:r>
              <a:rPr lang="en-US" dirty="0">
                <a:latin typeface="Verdana" charset="0"/>
              </a:rPr>
              <a:t>Personal Contacts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Industry Relations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Web Status</a:t>
            </a:r>
          </a:p>
          <a:p>
            <a:pPr lvl="1"/>
            <a:r>
              <a:rPr lang="en-US" dirty="0">
                <a:latin typeface="Verdana" charset="0"/>
              </a:rPr>
              <a:t>AESS Industries page – no change</a:t>
            </a:r>
          </a:p>
          <a:p>
            <a:pPr lvl="1"/>
            <a:r>
              <a:rPr lang="en-US" dirty="0">
                <a:latin typeface="Verdana" charset="0"/>
              </a:rPr>
              <a:t>Industry publications page – static</a:t>
            </a:r>
          </a:p>
          <a:p>
            <a:pPr lvl="1"/>
            <a:r>
              <a:rPr lang="en-US" dirty="0">
                <a:latin typeface="Verdana" charset="0"/>
              </a:rPr>
              <a:t>Industry News </a:t>
            </a:r>
          </a:p>
          <a:p>
            <a:pPr lvl="2"/>
            <a:r>
              <a:rPr lang="en-US" dirty="0">
                <a:latin typeface="Verdana" charset="0"/>
              </a:rPr>
              <a:t>Opportunity for chapter chair involvement</a:t>
            </a:r>
          </a:p>
          <a:p>
            <a:pPr lvl="2"/>
            <a:r>
              <a:rPr lang="en-US" dirty="0">
                <a:latin typeface="Verdana" charset="0"/>
              </a:rPr>
              <a:t>Other AESS members</a:t>
            </a:r>
          </a:p>
          <a:p>
            <a:r>
              <a:rPr lang="en-US" dirty="0">
                <a:latin typeface="Verdana" charset="0"/>
              </a:rPr>
              <a:t>Direct relations</a:t>
            </a:r>
          </a:p>
          <a:p>
            <a:pPr lvl="1"/>
            <a:r>
              <a:rPr lang="en-US" dirty="0">
                <a:latin typeface="Verdana" charset="0"/>
              </a:rPr>
              <a:t>Approached with response</a:t>
            </a:r>
          </a:p>
          <a:p>
            <a:pPr lvl="2"/>
            <a:r>
              <a:rPr lang="en-US" dirty="0">
                <a:latin typeface="Verdana" charset="0"/>
              </a:rPr>
              <a:t>Intel, Boing, Samsung</a:t>
            </a:r>
          </a:p>
          <a:p>
            <a:pPr lvl="1"/>
            <a:r>
              <a:rPr lang="en-US" dirty="0">
                <a:latin typeface="Verdana" charset="0"/>
              </a:rPr>
              <a:t>Working on </a:t>
            </a:r>
          </a:p>
          <a:p>
            <a:pPr lvl="2"/>
            <a:r>
              <a:rPr lang="en-US" dirty="0">
                <a:latin typeface="Verdana" charset="0"/>
              </a:rPr>
              <a:t>Lockheed, Northrop Grumman</a:t>
            </a:r>
          </a:p>
        </p:txBody>
      </p:sp>
    </p:spTree>
    <p:extLst>
      <p:ext uri="{BB962C8B-B14F-4D97-AF65-F5344CB8AC3E}">
        <p14:creationId xmlns:p14="http://schemas.microsoft.com/office/powerpoint/2010/main" val="358918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10/7/2016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Industry Relations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Emphasize Partnership</a:t>
            </a:r>
          </a:p>
          <a:p>
            <a:pPr lvl="1"/>
            <a:r>
              <a:rPr lang="en-US" dirty="0">
                <a:latin typeface="Verdana" charset="0"/>
              </a:rPr>
              <a:t>Education</a:t>
            </a:r>
          </a:p>
          <a:p>
            <a:pPr lvl="1"/>
            <a:r>
              <a:rPr lang="en-US" dirty="0">
                <a:latin typeface="Verdana" charset="0"/>
              </a:rPr>
              <a:t>Conferences</a:t>
            </a:r>
          </a:p>
          <a:p>
            <a:pPr lvl="1"/>
            <a:r>
              <a:rPr lang="en-US" dirty="0">
                <a:latin typeface="Verdana" charset="0"/>
              </a:rPr>
              <a:t>Publications</a:t>
            </a:r>
          </a:p>
          <a:p>
            <a:pPr lvl="1"/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58857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702</TotalTime>
  <Words>86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Lucida Grande</vt:lpstr>
      <vt:lpstr>ＭＳ Ｐゴシック</vt:lpstr>
      <vt:lpstr>Arial</vt:lpstr>
      <vt:lpstr>Verdana</vt:lpstr>
      <vt:lpstr>Wingdings</vt:lpstr>
      <vt:lpstr>ieee_presentation_template_tagline</vt:lpstr>
      <vt:lpstr>AESS Board of Governors</vt:lpstr>
      <vt:lpstr>Industry Relations</vt:lpstr>
      <vt:lpstr>Industry Relations</vt:lpstr>
      <vt:lpstr>Industry Relations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Michael Cardinale</cp:lastModifiedBy>
  <cp:revision>95</cp:revision>
  <dcterms:created xsi:type="dcterms:W3CDTF">2012-11-14T18:53:32Z</dcterms:created>
  <dcterms:modified xsi:type="dcterms:W3CDTF">2016-10-07T10:09:19Z</dcterms:modified>
</cp:coreProperties>
</file>